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5" r:id="rId4"/>
    <p:sldId id="276" r:id="rId5"/>
    <p:sldId id="277" r:id="rId6"/>
    <p:sldId id="278" r:id="rId7"/>
    <p:sldId id="279" r:id="rId8"/>
    <p:sldId id="280" r:id="rId9"/>
    <p:sldId id="281" r:id="rId10"/>
    <p:sldId id="259" r:id="rId11"/>
    <p:sldId id="260" r:id="rId12"/>
    <p:sldId id="261" r:id="rId13"/>
    <p:sldId id="262" r:id="rId14"/>
    <p:sldId id="263" r:id="rId15"/>
    <p:sldId id="264" r:id="rId16"/>
    <p:sldId id="265" r:id="rId17"/>
    <p:sldId id="266" r:id="rId18"/>
    <p:sldId id="269" r:id="rId19"/>
    <p:sldId id="267" r:id="rId20"/>
    <p:sldId id="268" r:id="rId21"/>
    <p:sldId id="270" r:id="rId22"/>
    <p:sldId id="271"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08" autoAdjust="0"/>
    <p:restoredTop sz="94660"/>
  </p:normalViewPr>
  <p:slideViewPr>
    <p:cSldViewPr>
      <p:cViewPr varScale="1">
        <p:scale>
          <a:sx n="70" d="100"/>
          <a:sy n="70" d="100"/>
        </p:scale>
        <p:origin x="-124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6">
            <a:extLst>
              <a:ext uri="{FF2B5EF4-FFF2-40B4-BE49-F238E27FC236}">
                <a16:creationId xmlns="" xmlns:a16="http://schemas.microsoft.com/office/drawing/2014/main" id="{4CA15AFD-4983-47DD-9ED0-D3B27E5A096F}"/>
              </a:ext>
            </a:extLst>
          </p:cNvPr>
          <p:cNvGrpSpPr/>
          <p:nvPr/>
        </p:nvGrpSpPr>
        <p:grpSpPr>
          <a:xfrm>
            <a:off x="-1203532" y="-3756"/>
            <a:ext cx="10347533" cy="6861756"/>
            <a:chOff x="-1604709" y="-3756"/>
            <a:chExt cx="13796710" cy="6861756"/>
          </a:xfrm>
        </p:grpSpPr>
        <p:grpSp>
          <p:nvGrpSpPr>
            <p:cNvPr id="5" name="Group 7">
              <a:extLst>
                <a:ext uri="{FF2B5EF4-FFF2-40B4-BE49-F238E27FC236}">
                  <a16:creationId xmlns=""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11">
              <a:extLst>
                <a:ext uri="{FF2B5EF4-FFF2-40B4-BE49-F238E27FC236}">
                  <a16:creationId xmlns=""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 xmlns:a16="http://schemas.microsoft.com/office/drawing/2014/main" id="{9E597736-C478-4C26-9BAF-205FE31E977C}"/>
              </a:ext>
            </a:extLst>
          </p:cNvPr>
          <p:cNvSpPr>
            <a:spLocks noGrp="1"/>
          </p:cNvSpPr>
          <p:nvPr>
            <p:ph type="ctrTitle" hasCustomPrompt="1"/>
          </p:nvPr>
        </p:nvSpPr>
        <p:spPr>
          <a:xfrm>
            <a:off x="2071116" y="2395728"/>
            <a:ext cx="5308092"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 xmlns:a16="http://schemas.microsoft.com/office/drawing/2014/main" id="{C3D2DEF0-A0B0-4CFE-B67D-A9D75E2368DC}"/>
              </a:ext>
            </a:extLst>
          </p:cNvPr>
          <p:cNvSpPr>
            <a:spLocks noGrp="1"/>
          </p:cNvSpPr>
          <p:nvPr>
            <p:ph type="subTitle" idx="1"/>
          </p:nvPr>
        </p:nvSpPr>
        <p:spPr>
          <a:xfrm>
            <a:off x="2071116" y="3721608"/>
            <a:ext cx="5308092"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smtClean="0"/>
              <a:t>Click to edit Master subtitle style</a:t>
            </a:r>
            <a:endParaRPr lang="en-US" noProof="0"/>
          </a:p>
        </p:txBody>
      </p:sp>
    </p:spTree>
    <p:extLst>
      <p:ext uri="{BB962C8B-B14F-4D97-AF65-F5344CB8AC3E}">
        <p14:creationId xmlns=""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 xmlns:a16="http://schemas.microsoft.com/office/drawing/2014/main" id="{18103E00-7E4A-44CD-81AC-06433CAE1110}"/>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0" name="Content Placeholder 2">
            <a:extLst>
              <a:ext uri="{FF2B5EF4-FFF2-40B4-BE49-F238E27FC236}">
                <a16:creationId xmlns="" xmlns:a16="http://schemas.microsoft.com/office/drawing/2014/main" id="{FE796BFF-6E5F-4DE7-B193-F501FC094D63}"/>
              </a:ext>
            </a:extLst>
          </p:cNvPr>
          <p:cNvSpPr>
            <a:spLocks noGrp="1"/>
          </p:cNvSpPr>
          <p:nvPr>
            <p:ph sz="half" idx="1"/>
          </p:nvPr>
        </p:nvSpPr>
        <p:spPr>
          <a:xfrm>
            <a:off x="332524" y="1517715"/>
            <a:ext cx="3888328"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1" name="Content Placeholder 3">
            <a:extLst>
              <a:ext uri="{FF2B5EF4-FFF2-40B4-BE49-F238E27FC236}">
                <a16:creationId xmlns="" xmlns:a16="http://schemas.microsoft.com/office/drawing/2014/main" id="{78622754-CA4D-4C27-A37F-B26E7B4C9CA2}"/>
              </a:ext>
            </a:extLst>
          </p:cNvPr>
          <p:cNvSpPr>
            <a:spLocks noGrp="1"/>
          </p:cNvSpPr>
          <p:nvPr>
            <p:ph sz="half" idx="2"/>
          </p:nvPr>
        </p:nvSpPr>
        <p:spPr>
          <a:xfrm>
            <a:off x="4855623" y="1517715"/>
            <a:ext cx="3888328"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 xmlns:a16="http://schemas.microsoft.com/office/drawing/2014/main" id="{6D00E6B4-1CBE-404E-B943-5F1832320C1C}"/>
              </a:ext>
            </a:extLst>
          </p:cNvPr>
          <p:cNvSpPr>
            <a:spLocks noGrp="1"/>
          </p:cNvSpPr>
          <p:nvPr>
            <p:ph type="pic" sz="quarter" idx="13"/>
          </p:nvPr>
        </p:nvSpPr>
        <p:spPr>
          <a:xfrm>
            <a:off x="733659" y="2096717"/>
            <a:ext cx="944629"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1" name="Picture Placeholder 8">
            <a:extLst>
              <a:ext uri="{FF2B5EF4-FFF2-40B4-BE49-F238E27FC236}">
                <a16:creationId xmlns="" xmlns:a16="http://schemas.microsoft.com/office/drawing/2014/main" id="{7CD59BFD-62BE-4E33-92A5-B84A2A9A8D3B}"/>
              </a:ext>
            </a:extLst>
          </p:cNvPr>
          <p:cNvSpPr>
            <a:spLocks noGrp="1"/>
          </p:cNvSpPr>
          <p:nvPr>
            <p:ph type="pic" sz="quarter" idx="14"/>
          </p:nvPr>
        </p:nvSpPr>
        <p:spPr>
          <a:xfrm>
            <a:off x="2416673" y="2096717"/>
            <a:ext cx="944629"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2" name="Picture Placeholder 8">
            <a:extLst>
              <a:ext uri="{FF2B5EF4-FFF2-40B4-BE49-F238E27FC236}">
                <a16:creationId xmlns="" xmlns:a16="http://schemas.microsoft.com/office/drawing/2014/main" id="{60DC5978-55B8-421D-91B4-29F8210A7B2C}"/>
              </a:ext>
            </a:extLst>
          </p:cNvPr>
          <p:cNvSpPr>
            <a:spLocks noGrp="1"/>
          </p:cNvSpPr>
          <p:nvPr>
            <p:ph type="pic" sz="quarter" idx="15"/>
          </p:nvPr>
        </p:nvSpPr>
        <p:spPr>
          <a:xfrm>
            <a:off x="4099686" y="2096717"/>
            <a:ext cx="944629"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3" name="Picture Placeholder 8">
            <a:extLst>
              <a:ext uri="{FF2B5EF4-FFF2-40B4-BE49-F238E27FC236}">
                <a16:creationId xmlns="" xmlns:a16="http://schemas.microsoft.com/office/drawing/2014/main" id="{BE3FB8C3-2C7E-4C59-8BD5-53FA2772DB56}"/>
              </a:ext>
            </a:extLst>
          </p:cNvPr>
          <p:cNvSpPr>
            <a:spLocks noGrp="1"/>
          </p:cNvSpPr>
          <p:nvPr>
            <p:ph type="pic" sz="quarter" idx="16"/>
          </p:nvPr>
        </p:nvSpPr>
        <p:spPr>
          <a:xfrm>
            <a:off x="5782700" y="2096717"/>
            <a:ext cx="944629"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4" name="Picture Placeholder 8">
            <a:extLst>
              <a:ext uri="{FF2B5EF4-FFF2-40B4-BE49-F238E27FC236}">
                <a16:creationId xmlns="" xmlns:a16="http://schemas.microsoft.com/office/drawing/2014/main" id="{FD8FA9DA-C36B-4889-B88F-28B5829E53E2}"/>
              </a:ext>
            </a:extLst>
          </p:cNvPr>
          <p:cNvSpPr>
            <a:spLocks noGrp="1"/>
          </p:cNvSpPr>
          <p:nvPr>
            <p:ph type="pic" sz="quarter" idx="17"/>
          </p:nvPr>
        </p:nvSpPr>
        <p:spPr>
          <a:xfrm>
            <a:off x="7465713" y="2096717"/>
            <a:ext cx="944629"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smtClean="0"/>
              <a:t>Click icon to add picture</a:t>
            </a:r>
            <a:endParaRPr lang="en-US" noProof="0" dirty="0"/>
          </a:p>
        </p:txBody>
      </p:sp>
      <p:sp>
        <p:nvSpPr>
          <p:cNvPr id="26" name="Text Placeholder 22">
            <a:extLst>
              <a:ext uri="{FF2B5EF4-FFF2-40B4-BE49-F238E27FC236}">
                <a16:creationId xmlns="" xmlns:a16="http://schemas.microsoft.com/office/drawing/2014/main" id="{2A19101D-7C37-42BF-8167-5391EA65EC3A}"/>
              </a:ext>
            </a:extLst>
          </p:cNvPr>
          <p:cNvSpPr>
            <a:spLocks noGrp="1"/>
          </p:cNvSpPr>
          <p:nvPr>
            <p:ph type="body" sz="quarter" idx="18"/>
          </p:nvPr>
        </p:nvSpPr>
        <p:spPr>
          <a:xfrm>
            <a:off x="539921" y="4240093"/>
            <a:ext cx="1332105"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7" name="Text Placeholder 22">
            <a:extLst>
              <a:ext uri="{FF2B5EF4-FFF2-40B4-BE49-F238E27FC236}">
                <a16:creationId xmlns="" xmlns:a16="http://schemas.microsoft.com/office/drawing/2014/main" id="{05F72315-51A9-431C-B80A-45E4FB1D6BD6}"/>
              </a:ext>
            </a:extLst>
          </p:cNvPr>
          <p:cNvSpPr>
            <a:spLocks noGrp="1"/>
          </p:cNvSpPr>
          <p:nvPr>
            <p:ph type="body" sz="quarter" idx="19"/>
          </p:nvPr>
        </p:nvSpPr>
        <p:spPr>
          <a:xfrm>
            <a:off x="2222934" y="4240093"/>
            <a:ext cx="1332105"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8" name="Text Placeholder 22">
            <a:extLst>
              <a:ext uri="{FF2B5EF4-FFF2-40B4-BE49-F238E27FC236}">
                <a16:creationId xmlns="" xmlns:a16="http://schemas.microsoft.com/office/drawing/2014/main" id="{883D1F0C-34F1-46E1-B178-E4AB82B14631}"/>
              </a:ext>
            </a:extLst>
          </p:cNvPr>
          <p:cNvSpPr>
            <a:spLocks noGrp="1"/>
          </p:cNvSpPr>
          <p:nvPr>
            <p:ph type="body" sz="quarter" idx="20"/>
          </p:nvPr>
        </p:nvSpPr>
        <p:spPr>
          <a:xfrm>
            <a:off x="3905948" y="4240093"/>
            <a:ext cx="1332105"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29" name="Text Placeholder 22">
            <a:extLst>
              <a:ext uri="{FF2B5EF4-FFF2-40B4-BE49-F238E27FC236}">
                <a16:creationId xmlns="" xmlns:a16="http://schemas.microsoft.com/office/drawing/2014/main" id="{7202A849-DF14-40E7-B38D-1185F72603EC}"/>
              </a:ext>
            </a:extLst>
          </p:cNvPr>
          <p:cNvSpPr>
            <a:spLocks noGrp="1"/>
          </p:cNvSpPr>
          <p:nvPr>
            <p:ph type="body" sz="quarter" idx="21"/>
          </p:nvPr>
        </p:nvSpPr>
        <p:spPr>
          <a:xfrm>
            <a:off x="5588961" y="4240093"/>
            <a:ext cx="1332105"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0" name="Text Placeholder 22">
            <a:extLst>
              <a:ext uri="{FF2B5EF4-FFF2-40B4-BE49-F238E27FC236}">
                <a16:creationId xmlns="" xmlns:a16="http://schemas.microsoft.com/office/drawing/2014/main" id="{CCFC1ADF-AC11-4CCD-AC2D-478B6FFEA5EA}"/>
              </a:ext>
            </a:extLst>
          </p:cNvPr>
          <p:cNvSpPr>
            <a:spLocks noGrp="1"/>
          </p:cNvSpPr>
          <p:nvPr>
            <p:ph type="body" sz="quarter" idx="22"/>
          </p:nvPr>
        </p:nvSpPr>
        <p:spPr>
          <a:xfrm>
            <a:off x="7271974" y="4240093"/>
            <a:ext cx="1332105"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cxnSp>
        <p:nvCxnSpPr>
          <p:cNvPr id="7" name="Straight Connector 6">
            <a:extLst>
              <a:ext uri="{FF2B5EF4-FFF2-40B4-BE49-F238E27FC236}">
                <a16:creationId xmlns="" xmlns:a16="http://schemas.microsoft.com/office/drawing/2014/main" id="{2B4CB326-DA0E-488E-B236-7017E8438FBB}"/>
              </a:ext>
            </a:extLst>
          </p:cNvPr>
          <p:cNvCxnSpPr/>
          <p:nvPr/>
        </p:nvCxnSpPr>
        <p:spPr>
          <a:xfrm>
            <a:off x="931766" y="3825022"/>
            <a:ext cx="548416"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9366B533-7212-4A36-9CE2-D6302E721F8F}"/>
              </a:ext>
            </a:extLst>
          </p:cNvPr>
          <p:cNvCxnSpPr/>
          <p:nvPr/>
        </p:nvCxnSpPr>
        <p:spPr>
          <a:xfrm>
            <a:off x="2614779" y="3825022"/>
            <a:ext cx="548416"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 xmlns:a16="http://schemas.microsoft.com/office/drawing/2014/main" id="{AD7474CD-E230-4E14-8274-5E20F673F401}"/>
              </a:ext>
            </a:extLst>
          </p:cNvPr>
          <p:cNvCxnSpPr/>
          <p:nvPr/>
        </p:nvCxnSpPr>
        <p:spPr>
          <a:xfrm>
            <a:off x="4297793" y="3825022"/>
            <a:ext cx="548416"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 xmlns:a16="http://schemas.microsoft.com/office/drawing/2014/main" id="{6BF71FCE-6F39-4D2F-82BE-7D9F1D2ED59F}"/>
              </a:ext>
            </a:extLst>
          </p:cNvPr>
          <p:cNvCxnSpPr/>
          <p:nvPr/>
        </p:nvCxnSpPr>
        <p:spPr>
          <a:xfrm>
            <a:off x="5980806" y="3825022"/>
            <a:ext cx="548416"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 xmlns:a16="http://schemas.microsoft.com/office/drawing/2014/main" id="{AE97AC7A-17D9-4F42-9DD0-94FE4FC6BF19}"/>
              </a:ext>
            </a:extLst>
          </p:cNvPr>
          <p:cNvCxnSpPr/>
          <p:nvPr/>
        </p:nvCxnSpPr>
        <p:spPr>
          <a:xfrm>
            <a:off x="7663819" y="3825022"/>
            <a:ext cx="548416"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 xmlns:a16="http://schemas.microsoft.com/office/drawing/2014/main" id="{62EEBF51-DCAD-4335-85E9-52801031A1BF}"/>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Tree>
    <p:extLst>
      <p:ext uri="{BB962C8B-B14F-4D97-AF65-F5344CB8AC3E}">
        <p14:creationId xmlns=""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 xmlns:a16="http://schemas.microsoft.com/office/drawing/2014/main" id="{2A19101D-7C37-42BF-8167-5391EA65EC3A}"/>
              </a:ext>
            </a:extLst>
          </p:cNvPr>
          <p:cNvSpPr>
            <a:spLocks noGrp="1"/>
          </p:cNvSpPr>
          <p:nvPr>
            <p:ph type="body" sz="quarter" idx="18"/>
          </p:nvPr>
        </p:nvSpPr>
        <p:spPr>
          <a:xfrm>
            <a:off x="406570" y="4240093"/>
            <a:ext cx="2469980"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5" name="Freeform: Shape 34">
            <a:extLst>
              <a:ext uri="{FF2B5EF4-FFF2-40B4-BE49-F238E27FC236}">
                <a16:creationId xmlns="" xmlns:a16="http://schemas.microsoft.com/office/drawing/2014/main" id="{62EEBF51-DCAD-4335-85E9-52801031A1BF}"/>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13" name="Picture Placeholder 12">
            <a:extLst>
              <a:ext uri="{FF2B5EF4-FFF2-40B4-BE49-F238E27FC236}">
                <a16:creationId xmlns="" xmlns:a16="http://schemas.microsoft.com/office/drawing/2014/main" id="{231B97CF-FD24-4932-8459-893B1AC73D33}"/>
              </a:ext>
            </a:extLst>
          </p:cNvPr>
          <p:cNvSpPr>
            <a:spLocks noGrp="1"/>
          </p:cNvSpPr>
          <p:nvPr>
            <p:ph type="pic" sz="quarter" idx="19" hasCustomPrompt="1"/>
          </p:nvPr>
        </p:nvSpPr>
        <p:spPr>
          <a:xfrm>
            <a:off x="-2" y="1352576"/>
            <a:ext cx="9144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 xmlns:a16="http://schemas.microsoft.com/office/drawing/2014/main" id="{642D3CE0-C3B4-4F3F-A650-AB452B3AD4BA}"/>
              </a:ext>
            </a:extLst>
          </p:cNvPr>
          <p:cNvSpPr>
            <a:spLocks noGrp="1"/>
          </p:cNvSpPr>
          <p:nvPr>
            <p:ph type="body" sz="quarter" idx="20"/>
          </p:nvPr>
        </p:nvSpPr>
        <p:spPr>
          <a:xfrm>
            <a:off x="3333127" y="4240093"/>
            <a:ext cx="2469980"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7" name="Text Placeholder 22">
            <a:extLst>
              <a:ext uri="{FF2B5EF4-FFF2-40B4-BE49-F238E27FC236}">
                <a16:creationId xmlns="" xmlns:a16="http://schemas.microsoft.com/office/drawing/2014/main" id="{DBED2BB0-CDAD-40EE-8B35-C66DF45EE29D}"/>
              </a:ext>
            </a:extLst>
          </p:cNvPr>
          <p:cNvSpPr>
            <a:spLocks noGrp="1"/>
          </p:cNvSpPr>
          <p:nvPr>
            <p:ph type="body" sz="quarter" idx="21"/>
          </p:nvPr>
        </p:nvSpPr>
        <p:spPr>
          <a:xfrm>
            <a:off x="6259683" y="4240093"/>
            <a:ext cx="2469980"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Tree>
    <p:extLst>
      <p:ext uri="{BB962C8B-B14F-4D97-AF65-F5344CB8AC3E}">
        <p14:creationId xmlns=""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 xmlns:a16="http://schemas.microsoft.com/office/drawing/2014/main" id="{2A19101D-7C37-42BF-8167-5391EA65EC3A}"/>
              </a:ext>
            </a:extLst>
          </p:cNvPr>
          <p:cNvSpPr>
            <a:spLocks noGrp="1"/>
          </p:cNvSpPr>
          <p:nvPr>
            <p:ph type="body" sz="quarter" idx="18"/>
          </p:nvPr>
        </p:nvSpPr>
        <p:spPr>
          <a:xfrm>
            <a:off x="406570" y="4240093"/>
            <a:ext cx="7051505"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p:txBody>
      </p:sp>
      <p:sp>
        <p:nvSpPr>
          <p:cNvPr id="35" name="Freeform: Shape 34">
            <a:extLst>
              <a:ext uri="{FF2B5EF4-FFF2-40B4-BE49-F238E27FC236}">
                <a16:creationId xmlns="" xmlns:a16="http://schemas.microsoft.com/office/drawing/2014/main" id="{62EEBF51-DCAD-4335-85E9-52801031A1BF}"/>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13" name="Picture Placeholder 12">
            <a:extLst>
              <a:ext uri="{FF2B5EF4-FFF2-40B4-BE49-F238E27FC236}">
                <a16:creationId xmlns="" xmlns:a16="http://schemas.microsoft.com/office/drawing/2014/main" id="{231B97CF-FD24-4932-8459-893B1AC73D33}"/>
              </a:ext>
            </a:extLst>
          </p:cNvPr>
          <p:cNvSpPr>
            <a:spLocks noGrp="1"/>
          </p:cNvSpPr>
          <p:nvPr>
            <p:ph type="pic" sz="quarter" idx="19" hasCustomPrompt="1"/>
          </p:nvPr>
        </p:nvSpPr>
        <p:spPr>
          <a:xfrm>
            <a:off x="-2" y="1352576"/>
            <a:ext cx="9144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 xmlns:a16="http://schemas.microsoft.com/office/drawing/2014/main" id="{62EEBF51-DCAD-4335-85E9-52801031A1BF}"/>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0" name="Picture Placeholder 2">
            <a:extLst>
              <a:ext uri="{FF2B5EF4-FFF2-40B4-BE49-F238E27FC236}">
                <a16:creationId xmlns="" xmlns:a16="http://schemas.microsoft.com/office/drawing/2014/main" id="{30B3A574-7940-4E35-857E-5CA35A5910E5}"/>
              </a:ext>
            </a:extLst>
          </p:cNvPr>
          <p:cNvSpPr>
            <a:spLocks noGrp="1"/>
          </p:cNvSpPr>
          <p:nvPr>
            <p:ph type="pic" idx="1"/>
          </p:nvPr>
        </p:nvSpPr>
        <p:spPr>
          <a:xfrm>
            <a:off x="3082566" y="1444650"/>
            <a:ext cx="5661385"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1" name="Text Placeholder 3">
            <a:extLst>
              <a:ext uri="{FF2B5EF4-FFF2-40B4-BE49-F238E27FC236}">
                <a16:creationId xmlns="" xmlns:a16="http://schemas.microsoft.com/office/drawing/2014/main" id="{912B51EA-3E6F-4BF6-BE48-62128AF32B85}"/>
              </a:ext>
            </a:extLst>
          </p:cNvPr>
          <p:cNvSpPr>
            <a:spLocks noGrp="1"/>
          </p:cNvSpPr>
          <p:nvPr>
            <p:ph type="body" sz="half" idx="2"/>
          </p:nvPr>
        </p:nvSpPr>
        <p:spPr>
          <a:xfrm>
            <a:off x="332525" y="1444650"/>
            <a:ext cx="2523797"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Tree>
    <p:extLst>
      <p:ext uri="{BB962C8B-B14F-4D97-AF65-F5344CB8AC3E}">
        <p14:creationId xmlns=""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 xmlns:a16="http://schemas.microsoft.com/office/drawing/2014/main" id="{62EEBF51-DCAD-4335-85E9-52801031A1BF}"/>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1" name="Text Placeholder 3">
            <a:extLst>
              <a:ext uri="{FF2B5EF4-FFF2-40B4-BE49-F238E27FC236}">
                <a16:creationId xmlns="" xmlns:a16="http://schemas.microsoft.com/office/drawing/2014/main" id="{912B51EA-3E6F-4BF6-BE48-62128AF32B85}"/>
              </a:ext>
            </a:extLst>
          </p:cNvPr>
          <p:cNvSpPr>
            <a:spLocks noGrp="1"/>
          </p:cNvSpPr>
          <p:nvPr>
            <p:ph type="body" sz="half" idx="2"/>
          </p:nvPr>
        </p:nvSpPr>
        <p:spPr>
          <a:xfrm>
            <a:off x="332525" y="1444650"/>
            <a:ext cx="2523797"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22" name="Content Placeholder 2">
            <a:extLst>
              <a:ext uri="{FF2B5EF4-FFF2-40B4-BE49-F238E27FC236}">
                <a16:creationId xmlns="" xmlns:a16="http://schemas.microsoft.com/office/drawing/2014/main" id="{A015C605-1D30-48BC-A0D6-3B11AF56CC53}"/>
              </a:ext>
            </a:extLst>
          </p:cNvPr>
          <p:cNvSpPr>
            <a:spLocks noGrp="1"/>
          </p:cNvSpPr>
          <p:nvPr>
            <p:ph idx="1"/>
          </p:nvPr>
        </p:nvSpPr>
        <p:spPr>
          <a:xfrm>
            <a:off x="2973217" y="1444650"/>
            <a:ext cx="5770733"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8" name="Rectangle 17">
            <a:extLst>
              <a:ext uri="{FF2B5EF4-FFF2-40B4-BE49-F238E27FC236}">
                <a16:creationId xmlns="" xmlns:a16="http://schemas.microsoft.com/office/drawing/2014/main" id="{D4494CD2-CCDD-0248-96F8-741002C44255}"/>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 xmlns:a16="http://schemas.microsoft.com/office/drawing/2014/main" id="{07077B00-C1EE-7241-B441-7814F92A7EDF}"/>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 xmlns:a16="http://schemas.microsoft.com/office/drawing/2014/main" id="{3A1AEBC4-637E-F64C-9192-69AC4BB26D0C}"/>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 xmlns:a16="http://schemas.microsoft.com/office/drawing/2014/main" id="{669A7039-C54C-8E46-9A8B-DDB2547D989C}"/>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 xmlns:a16="http://schemas.microsoft.com/office/drawing/2014/main" id="{4F173B32-87BB-9A40-8C91-4C1EED2B7ABF}"/>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 name="Group 23">
            <a:extLst>
              <a:ext uri="{FF2B5EF4-FFF2-40B4-BE49-F238E27FC236}">
                <a16:creationId xmlns="" xmlns:a16="http://schemas.microsoft.com/office/drawing/2014/main" id="{4AC87F4E-12B5-1B42-AFD2-4DB39B7645C9}"/>
              </a:ext>
            </a:extLst>
          </p:cNvPr>
          <p:cNvGrpSpPr/>
          <p:nvPr/>
        </p:nvGrpSpPr>
        <p:grpSpPr>
          <a:xfrm rot="16200000">
            <a:off x="307600" y="-241991"/>
            <a:ext cx="535531" cy="483982"/>
            <a:chOff x="10945855" y="7317026"/>
            <a:chExt cx="2483924" cy="2993104"/>
          </a:xfrm>
        </p:grpSpPr>
        <p:sp>
          <p:nvSpPr>
            <p:cNvPr id="25" name="Freeform: Shape 15">
              <a:extLst>
                <a:ext uri="{FF2B5EF4-FFF2-40B4-BE49-F238E27FC236}">
                  <a16:creationId xmlns=""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 xmlns:a16="http://schemas.microsoft.com/office/drawing/2014/main" id="{CBE3FDC9-67CB-FA42-B127-A36BFF4678BB}"/>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 xmlns:a16="http://schemas.microsoft.com/office/drawing/2014/main" id="{1E902BFF-CA8F-D745-A819-A7BB38B30ED9}"/>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Tree>
    <p:extLst>
      <p:ext uri="{BB962C8B-B14F-4D97-AF65-F5344CB8AC3E}">
        <p14:creationId xmlns=""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ank You 1">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 xmlns:a16="http://schemas.microsoft.com/office/drawing/2014/main" id="{41E10E1E-5268-4F03-BA64-07E19DE26739}"/>
              </a:ext>
            </a:extLst>
          </p:cNvPr>
          <p:cNvSpPr/>
          <p:nvPr/>
        </p:nvSpPr>
        <p:spPr>
          <a:xfrm flipH="1">
            <a:off x="-12223" y="0"/>
            <a:ext cx="9156224"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 xmlns:a16="http://schemas.microsoft.com/office/drawing/2014/main" id="{B989C45D-BDFF-418F-BE79-03FF70015770}"/>
              </a:ext>
            </a:extLst>
          </p:cNvPr>
          <p:cNvSpPr/>
          <p:nvPr/>
        </p:nvSpPr>
        <p:spPr>
          <a:xfrm rot="5400000" flipH="1" flipV="1">
            <a:off x="1143000" y="-1143001"/>
            <a:ext cx="6858000" cy="9144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 xmlns:a16="http://schemas.microsoft.com/office/drawing/2014/main" id="{0027A677-9ACB-4264-B148-4806678FB83F}"/>
              </a:ext>
            </a:extLst>
          </p:cNvPr>
          <p:cNvSpPr/>
          <p:nvPr/>
        </p:nvSpPr>
        <p:spPr>
          <a:xfrm rot="5400000" flipH="1" flipV="1">
            <a:off x="1143000" y="-1143001"/>
            <a:ext cx="6858000" cy="9144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3" name="Group 5">
            <a:extLst>
              <a:ext uri="{FF2B5EF4-FFF2-40B4-BE49-F238E27FC236}">
                <a16:creationId xmlns="" xmlns:a16="http://schemas.microsoft.com/office/drawing/2014/main" id="{EA7FF9D7-8545-4547-AC77-A0421EEB9B99}"/>
              </a:ext>
            </a:extLst>
          </p:cNvPr>
          <p:cNvGrpSpPr/>
          <p:nvPr/>
        </p:nvGrpSpPr>
        <p:grpSpPr>
          <a:xfrm>
            <a:off x="0" y="0"/>
            <a:ext cx="5161475" cy="6858876"/>
            <a:chOff x="-5321" y="1096"/>
            <a:chExt cx="5924073" cy="5904197"/>
          </a:xfrm>
        </p:grpSpPr>
        <p:sp>
          <p:nvSpPr>
            <p:cNvPr id="17" name="Right Triangle 16">
              <a:extLst>
                <a:ext uri="{FF2B5EF4-FFF2-40B4-BE49-F238E27FC236}">
                  <a16:creationId xmlns=""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 xmlns:a16="http://schemas.microsoft.com/office/drawing/2014/main" id="{9E597736-C478-4C26-9BAF-205FE31E977C}"/>
              </a:ext>
            </a:extLst>
          </p:cNvPr>
          <p:cNvSpPr>
            <a:spLocks noGrp="1"/>
          </p:cNvSpPr>
          <p:nvPr>
            <p:ph type="ctrTitle" hasCustomPrompt="1"/>
          </p:nvPr>
        </p:nvSpPr>
        <p:spPr>
          <a:xfrm>
            <a:off x="3912931" y="2807208"/>
            <a:ext cx="3709199"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ank You 2">
    <p:spTree>
      <p:nvGrpSpPr>
        <p:cNvPr id="1" name=""/>
        <p:cNvGrpSpPr/>
        <p:nvPr/>
      </p:nvGrpSpPr>
      <p:grpSpPr>
        <a:xfrm>
          <a:off x="0" y="0"/>
          <a:ext cx="0" cy="0"/>
          <a:chOff x="0" y="0"/>
          <a:chExt cx="0" cy="0"/>
        </a:xfrm>
      </p:grpSpPr>
      <p:sp>
        <p:nvSpPr>
          <p:cNvPr id="21" name="Rectangle 20">
            <a:extLst>
              <a:ext uri="{FF2B5EF4-FFF2-40B4-BE49-F238E27FC236}">
                <a16:creationId xmlns="" xmlns:a16="http://schemas.microsoft.com/office/drawing/2014/main" id="{6E739168-A5E8-443A-B392-7AD4CF8977AD}"/>
              </a:ext>
            </a:extLst>
          </p:cNvPr>
          <p:cNvSpPr/>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 xmlns:a16="http://schemas.microsoft.com/office/drawing/2014/main" id="{41E10E1E-5268-4F03-BA64-07E19DE26739}"/>
              </a:ext>
            </a:extLst>
          </p:cNvPr>
          <p:cNvSpPr/>
          <p:nvPr/>
        </p:nvSpPr>
        <p:spPr>
          <a:xfrm flipH="1">
            <a:off x="-12223" y="0"/>
            <a:ext cx="9156224"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 xmlns:a16="http://schemas.microsoft.com/office/drawing/2014/main" id="{B989C45D-BDFF-418F-BE79-03FF70015770}"/>
              </a:ext>
            </a:extLst>
          </p:cNvPr>
          <p:cNvSpPr/>
          <p:nvPr/>
        </p:nvSpPr>
        <p:spPr>
          <a:xfrm rot="5400000" flipH="1" flipV="1">
            <a:off x="1143000" y="-1143001"/>
            <a:ext cx="6858000" cy="9144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 xmlns:a16="http://schemas.microsoft.com/office/drawing/2014/main" id="{0027A677-9ACB-4264-B148-4806678FB83F}"/>
              </a:ext>
            </a:extLst>
          </p:cNvPr>
          <p:cNvSpPr/>
          <p:nvPr/>
        </p:nvSpPr>
        <p:spPr>
          <a:xfrm rot="5400000" flipH="1" flipV="1">
            <a:off x="1143000" y="-1143001"/>
            <a:ext cx="6858000" cy="9144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9E597736-C478-4C26-9BAF-205FE31E977C}"/>
              </a:ext>
            </a:extLst>
          </p:cNvPr>
          <p:cNvSpPr>
            <a:spLocks noGrp="1"/>
          </p:cNvSpPr>
          <p:nvPr>
            <p:ph type="ctrTitle" hasCustomPrompt="1"/>
          </p:nvPr>
        </p:nvSpPr>
        <p:spPr>
          <a:xfrm>
            <a:off x="4770181" y="3429000"/>
            <a:ext cx="3709199"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 xmlns:a16="http://schemas.microsoft.com/office/drawing/2014/main" id="{C024DCDB-C6BF-455E-AAB8-EAF9DAB302A1}"/>
              </a:ext>
            </a:extLst>
          </p:cNvPr>
          <p:cNvSpPr/>
          <p:nvPr/>
        </p:nvSpPr>
        <p:spPr>
          <a:xfrm rot="13500000">
            <a:off x="-1302864" y="-162471"/>
            <a:ext cx="6043521" cy="6320308"/>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 xmlns:a16="http://schemas.microsoft.com/office/drawing/2014/main" id="{26AFB47A-5D51-4F9C-B01B-977CE5E3C093}"/>
              </a:ext>
            </a:extLst>
          </p:cNvPr>
          <p:cNvSpPr/>
          <p:nvPr/>
        </p:nvSpPr>
        <p:spPr>
          <a:xfrm rot="13500000">
            <a:off x="-1614363" y="-997743"/>
            <a:ext cx="6043521" cy="675666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 xmlns:a16="http://schemas.microsoft.com/office/drawing/2014/main" id="{6997A4FF-7390-4173-8ACD-6CF7145AACEC}"/>
              </a:ext>
            </a:extLst>
          </p:cNvPr>
          <p:cNvSpPr/>
          <p:nvPr/>
        </p:nvSpPr>
        <p:spPr>
          <a:xfrm rot="18900000" flipH="1">
            <a:off x="-2010864" y="-465959"/>
            <a:ext cx="647933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B2838D16-809E-4EB1-8C0C-0E63D8139112}"/>
              </a:ext>
            </a:extLst>
          </p:cNvPr>
          <p:cNvSpPr/>
          <p:nvPr/>
        </p:nvSpPr>
        <p:spPr>
          <a:xfrm>
            <a:off x="0" y="0"/>
            <a:ext cx="9144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01FEB333-94B4-4E53-9019-D584810903BB}"/>
              </a:ext>
            </a:extLst>
          </p:cNvPr>
          <p:cNvSpPr/>
          <p:nvPr/>
        </p:nvSpPr>
        <p:spPr>
          <a:xfrm>
            <a:off x="0" y="1"/>
            <a:ext cx="9144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 xmlns:a16="http://schemas.microsoft.com/office/drawing/2014/main" id="{A59B9489-0CD9-4DB7-AC82-6E7867F91403}"/>
              </a:ext>
            </a:extLst>
          </p:cNvPr>
          <p:cNvSpPr/>
          <p:nvPr/>
        </p:nvSpPr>
        <p:spPr>
          <a:xfrm rot="16200000" flipV="1">
            <a:off x="1112261" y="-1112261"/>
            <a:ext cx="6862743" cy="9087265"/>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 xmlns:a16="http://schemas.microsoft.com/office/drawing/2014/main" id="{A55D1C76-C591-4FA5-9780-87AB6B37C0FA}"/>
              </a:ext>
            </a:extLst>
          </p:cNvPr>
          <p:cNvSpPr/>
          <p:nvPr/>
        </p:nvSpPr>
        <p:spPr>
          <a:xfrm rot="5400000" flipV="1">
            <a:off x="3597488" y="782783"/>
            <a:ext cx="6326154" cy="4760590"/>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 xmlns:a16="http://schemas.microsoft.com/office/drawing/2014/main" id="{A7DC1D12-670F-4235-8791-FA8C2B330871}"/>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 xmlns:a16="http://schemas.microsoft.com/office/drawing/2014/main" id="{859569CF-FDAC-47C4-A0F5-296F7117C398}"/>
              </a:ext>
            </a:extLst>
          </p:cNvPr>
          <p:cNvSpPr/>
          <p:nvPr/>
        </p:nvSpPr>
        <p:spPr>
          <a:xfrm rot="2700000">
            <a:off x="6700970" y="2066798"/>
            <a:ext cx="4406148" cy="397442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 xmlns:a16="http://schemas.microsoft.com/office/drawing/2014/main" id="{D68D0C72-2B2C-4C85-A091-157853C71784}"/>
              </a:ext>
            </a:extLst>
          </p:cNvPr>
          <p:cNvSpPr/>
          <p:nvPr/>
        </p:nvSpPr>
        <p:spPr>
          <a:xfrm rot="8100000" flipH="1">
            <a:off x="7187681" y="1088097"/>
            <a:ext cx="3804135"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 xmlns:a16="http://schemas.microsoft.com/office/drawing/2014/main" id="{8E25334A-5FE3-4DDA-8D32-4796CCFCAA74}"/>
              </a:ext>
            </a:extLst>
          </p:cNvPr>
          <p:cNvSpPr/>
          <p:nvPr/>
        </p:nvSpPr>
        <p:spPr>
          <a:xfrm rot="2700000">
            <a:off x="8469217" y="5885197"/>
            <a:ext cx="877778" cy="1316667"/>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 xmlns:a16="http://schemas.microsoft.com/office/drawing/2014/main" id="{18818DF1-D7FD-4C0F-875D-7A07E8F75C06}"/>
              </a:ext>
            </a:extLst>
          </p:cNvPr>
          <p:cNvSpPr/>
          <p:nvPr/>
        </p:nvSpPr>
        <p:spPr>
          <a:xfrm rot="8100000" flipH="1">
            <a:off x="7936699" y="5841410"/>
            <a:ext cx="1779261"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2" name="Group 15">
            <a:extLst>
              <a:ext uri="{FF2B5EF4-FFF2-40B4-BE49-F238E27FC236}">
                <a16:creationId xmlns="" xmlns:a16="http://schemas.microsoft.com/office/drawing/2014/main" id="{8F9BB384-9E14-4CEA-82C1-21837229D3EF}"/>
              </a:ext>
            </a:extLst>
          </p:cNvPr>
          <p:cNvGrpSpPr/>
          <p:nvPr/>
        </p:nvGrpSpPr>
        <p:grpSpPr>
          <a:xfrm rot="16200000">
            <a:off x="132239" y="-689051"/>
            <a:ext cx="1532001" cy="1369847"/>
            <a:chOff x="10800164" y="7142066"/>
            <a:chExt cx="2775293" cy="3308724"/>
          </a:xfrm>
        </p:grpSpPr>
        <p:sp>
          <p:nvSpPr>
            <p:cNvPr id="17" name="Freeform: Shape 16">
              <a:extLst>
                <a:ext uri="{FF2B5EF4-FFF2-40B4-BE49-F238E27FC236}">
                  <a16:creationId xmlns=""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4" name="Group 18">
            <a:extLst>
              <a:ext uri="{FF2B5EF4-FFF2-40B4-BE49-F238E27FC236}">
                <a16:creationId xmlns="" xmlns:a16="http://schemas.microsoft.com/office/drawing/2014/main" id="{2772239B-C46D-4458-BB4B-DDB12FAB0172}"/>
              </a:ext>
            </a:extLst>
          </p:cNvPr>
          <p:cNvGrpSpPr/>
          <p:nvPr/>
        </p:nvGrpSpPr>
        <p:grpSpPr>
          <a:xfrm rot="16200000">
            <a:off x="1392345" y="-373940"/>
            <a:ext cx="818398" cy="739622"/>
            <a:chOff x="10945855" y="7317026"/>
            <a:chExt cx="2483924" cy="2993104"/>
          </a:xfrm>
        </p:grpSpPr>
        <p:sp>
          <p:nvSpPr>
            <p:cNvPr id="20" name="Freeform: Shape 19">
              <a:extLst>
                <a:ext uri="{FF2B5EF4-FFF2-40B4-BE49-F238E27FC236}">
                  <a16:creationId xmlns=""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 xmlns:a16="http://schemas.microsoft.com/office/drawing/2014/main" id="{5E194264-A3F5-42E2-9A63-DCCED0457E1B}"/>
              </a:ext>
            </a:extLst>
          </p:cNvPr>
          <p:cNvSpPr>
            <a:spLocks noGrp="1"/>
          </p:cNvSpPr>
          <p:nvPr>
            <p:ph type="body" idx="1"/>
          </p:nvPr>
        </p:nvSpPr>
        <p:spPr>
          <a:xfrm>
            <a:off x="623888" y="4754880"/>
            <a:ext cx="5102352"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Click to edit Master text styles</a:t>
            </a:r>
          </a:p>
        </p:txBody>
      </p:sp>
      <p:sp>
        <p:nvSpPr>
          <p:cNvPr id="22" name="Slide Number Placeholder 4">
            <a:extLst>
              <a:ext uri="{FF2B5EF4-FFF2-40B4-BE49-F238E27FC236}">
                <a16:creationId xmlns="" xmlns:a16="http://schemas.microsoft.com/office/drawing/2014/main" id="{0F332671-6296-47C8-BF26-B2D962F5D03D}"/>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3" name="Title 1">
            <a:extLst>
              <a:ext uri="{FF2B5EF4-FFF2-40B4-BE49-F238E27FC236}">
                <a16:creationId xmlns="" xmlns:a16="http://schemas.microsoft.com/office/drawing/2014/main" id="{7772A652-7229-2B42-B87B-298C31D6F0CB}"/>
              </a:ext>
            </a:extLst>
          </p:cNvPr>
          <p:cNvSpPr>
            <a:spLocks noGrp="1"/>
          </p:cNvSpPr>
          <p:nvPr>
            <p:ph type="title" hasCustomPrompt="1"/>
          </p:nvPr>
        </p:nvSpPr>
        <p:spPr>
          <a:xfrm>
            <a:off x="624078" y="3886201"/>
            <a:ext cx="5836158"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 xmlns:a16="http://schemas.microsoft.com/office/drawing/2014/main" id="{2CDBB6E5-B91E-4946-9390-E8693855103A}"/>
              </a:ext>
            </a:extLst>
          </p:cNvPr>
          <p:cNvSpPr/>
          <p:nvPr/>
        </p:nvSpPr>
        <p:spPr>
          <a:xfrm>
            <a:off x="0" y="0"/>
            <a:ext cx="9144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 xmlns:a16="http://schemas.microsoft.com/office/drawing/2014/main" id="{0C3CC1C9-1FA0-4FE4-8984-4A8B3728D674}"/>
              </a:ext>
            </a:extLst>
          </p:cNvPr>
          <p:cNvSpPr/>
          <p:nvPr/>
        </p:nvSpPr>
        <p:spPr>
          <a:xfrm rot="16200000" flipV="1">
            <a:off x="1283979" y="-997278"/>
            <a:ext cx="6862743" cy="8857300"/>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 xmlns:a16="http://schemas.microsoft.com/office/drawing/2014/main" id="{8E049265-431E-48DE-B7F7-4959930171DC}"/>
              </a:ext>
            </a:extLst>
          </p:cNvPr>
          <p:cNvSpPr/>
          <p:nvPr/>
        </p:nvSpPr>
        <p:spPr>
          <a:xfrm rot="16200000" flipV="1">
            <a:off x="1112262" y="-1112261"/>
            <a:ext cx="6862743" cy="9087265"/>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 xmlns:a16="http://schemas.microsoft.com/office/drawing/2014/main" id="{173E5F2D-1F8E-4DCC-857F-932C6C6539BB}"/>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25">
            <a:extLst>
              <a:ext uri="{FF2B5EF4-FFF2-40B4-BE49-F238E27FC236}">
                <a16:creationId xmlns="" xmlns:a16="http://schemas.microsoft.com/office/drawing/2014/main" id="{E9318B2B-E019-4078-9EF0-C9D6281AE31B}"/>
              </a:ext>
            </a:extLst>
          </p:cNvPr>
          <p:cNvGrpSpPr/>
          <p:nvPr/>
        </p:nvGrpSpPr>
        <p:grpSpPr>
          <a:xfrm>
            <a:off x="7332057" y="2057401"/>
            <a:ext cx="3310169" cy="3934444"/>
            <a:chOff x="9222437" y="1088097"/>
            <a:chExt cx="5433318" cy="4843502"/>
          </a:xfrm>
        </p:grpSpPr>
        <p:sp>
          <p:nvSpPr>
            <p:cNvPr id="27" name="Freeform: Shape 26">
              <a:extLst>
                <a:ext uri="{FF2B5EF4-FFF2-40B4-BE49-F238E27FC236}">
                  <a16:creationId xmlns=""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 xmlns:a16="http://schemas.microsoft.com/office/drawing/2014/main" id="{EE8F5B31-1523-46AE-9455-C33DFC1BDDE0}"/>
              </a:ext>
            </a:extLst>
          </p:cNvPr>
          <p:cNvSpPr/>
          <p:nvPr/>
        </p:nvSpPr>
        <p:spPr>
          <a:xfrm rot="2700000">
            <a:off x="8469217" y="5885197"/>
            <a:ext cx="877778" cy="1316667"/>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 xmlns:a16="http://schemas.microsoft.com/office/drawing/2014/main" id="{5D17048F-C2E1-4775-BC32-50BD6219F89D}"/>
              </a:ext>
            </a:extLst>
          </p:cNvPr>
          <p:cNvSpPr/>
          <p:nvPr/>
        </p:nvSpPr>
        <p:spPr>
          <a:xfrm rot="8100000" flipH="1">
            <a:off x="7936699" y="5841410"/>
            <a:ext cx="1779261"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5" name="Group 30">
            <a:extLst>
              <a:ext uri="{FF2B5EF4-FFF2-40B4-BE49-F238E27FC236}">
                <a16:creationId xmlns="" xmlns:a16="http://schemas.microsoft.com/office/drawing/2014/main" id="{EAB002AA-4848-49C8-A834-036F860C79A3}"/>
              </a:ext>
            </a:extLst>
          </p:cNvPr>
          <p:cNvGrpSpPr/>
          <p:nvPr/>
        </p:nvGrpSpPr>
        <p:grpSpPr>
          <a:xfrm rot="16200000" flipH="1">
            <a:off x="7303720" y="6409175"/>
            <a:ext cx="1052473" cy="907084"/>
            <a:chOff x="10800165" y="7142066"/>
            <a:chExt cx="2775293" cy="3189215"/>
          </a:xfrm>
        </p:grpSpPr>
        <p:sp>
          <p:nvSpPr>
            <p:cNvPr id="32" name="Freeform: Shape 31">
              <a:extLst>
                <a:ext uri="{FF2B5EF4-FFF2-40B4-BE49-F238E27FC236}">
                  <a16:creationId xmlns=""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 xmlns:a16="http://schemas.microsoft.com/office/drawing/2014/main" id="{42374B20-3E42-44AF-BEF1-8AB33067395C}"/>
              </a:ext>
            </a:extLst>
          </p:cNvPr>
          <p:cNvSpPr>
            <a:spLocks noGrp="1"/>
          </p:cNvSpPr>
          <p:nvPr>
            <p:ph type="title" hasCustomPrompt="1"/>
          </p:nvPr>
        </p:nvSpPr>
        <p:spPr>
          <a:xfrm>
            <a:off x="624078" y="3886201"/>
            <a:ext cx="5836158"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 xmlns:a16="http://schemas.microsoft.com/office/drawing/2014/main" id="{5E194264-A3F5-42E2-9A63-DCCED0457E1B}"/>
              </a:ext>
            </a:extLst>
          </p:cNvPr>
          <p:cNvSpPr>
            <a:spLocks noGrp="1"/>
          </p:cNvSpPr>
          <p:nvPr>
            <p:ph type="body" idx="1"/>
          </p:nvPr>
        </p:nvSpPr>
        <p:spPr>
          <a:xfrm>
            <a:off x="623888" y="4754880"/>
            <a:ext cx="5102352"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smtClean="0"/>
              <a:t>Click to edit Master text styles</a:t>
            </a:r>
          </a:p>
        </p:txBody>
      </p:sp>
      <p:sp>
        <p:nvSpPr>
          <p:cNvPr id="35" name="Slide Number Placeholder 4">
            <a:extLst>
              <a:ext uri="{FF2B5EF4-FFF2-40B4-BE49-F238E27FC236}">
                <a16:creationId xmlns="" xmlns:a16="http://schemas.microsoft.com/office/drawing/2014/main" id="{6F73F836-940E-4B65-A29C-D0869263C935}"/>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Tree>
    <p:extLst>
      <p:ext uri="{BB962C8B-B14F-4D97-AF65-F5344CB8AC3E}">
        <p14:creationId xmlns=""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22" name="Rectangle 21">
            <a:extLst>
              <a:ext uri="{FF2B5EF4-FFF2-40B4-BE49-F238E27FC236}">
                <a16:creationId xmlns="" xmlns:a16="http://schemas.microsoft.com/office/drawing/2014/main" id="{2CDBB6E5-B91E-4946-9390-E8693855103A}"/>
              </a:ext>
            </a:extLst>
          </p:cNvPr>
          <p:cNvSpPr/>
          <p:nvPr/>
        </p:nvSpPr>
        <p:spPr>
          <a:xfrm>
            <a:off x="0" y="0"/>
            <a:ext cx="9144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 xmlns:a16="http://schemas.microsoft.com/office/drawing/2014/main" id="{0C3CC1C9-1FA0-4FE4-8984-4A8B3728D674}"/>
              </a:ext>
            </a:extLst>
          </p:cNvPr>
          <p:cNvSpPr/>
          <p:nvPr/>
        </p:nvSpPr>
        <p:spPr>
          <a:xfrm rot="16200000" flipV="1">
            <a:off x="1283979" y="-997278"/>
            <a:ext cx="6862743" cy="8857300"/>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 xmlns:a16="http://schemas.microsoft.com/office/drawing/2014/main" id="{8E049265-431E-48DE-B7F7-4959930171DC}"/>
              </a:ext>
            </a:extLst>
          </p:cNvPr>
          <p:cNvSpPr/>
          <p:nvPr/>
        </p:nvSpPr>
        <p:spPr>
          <a:xfrm rot="16200000" flipV="1">
            <a:off x="1112262" y="-1112261"/>
            <a:ext cx="6862743" cy="9087265"/>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 xmlns:a16="http://schemas.microsoft.com/office/drawing/2014/main" id="{173E5F2D-1F8E-4DCC-857F-932C6C6539BB}"/>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 xmlns:a16="http://schemas.microsoft.com/office/drawing/2014/main" id="{ECB4C115-EFF9-405C-98BE-F4077B9730D0}"/>
              </a:ext>
            </a:extLst>
          </p:cNvPr>
          <p:cNvSpPr/>
          <p:nvPr/>
        </p:nvSpPr>
        <p:spPr>
          <a:xfrm>
            <a:off x="400049" y="914400"/>
            <a:ext cx="1458686"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 xmlns:a16="http://schemas.microsoft.com/office/drawing/2014/main" id="{C9A300DD-BB54-44ED-A7E4-01CD41EC930F}"/>
              </a:ext>
            </a:extLst>
          </p:cNvPr>
          <p:cNvSpPr txBox="1">
            <a:spLocks/>
          </p:cNvSpPr>
          <p:nvPr/>
        </p:nvSpPr>
        <p:spPr>
          <a:xfrm>
            <a:off x="717745" y="923306"/>
            <a:ext cx="753836"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 xmlns:a16="http://schemas.microsoft.com/office/drawing/2014/main" id="{42374B20-3E42-44AF-BEF1-8AB33067395C}"/>
              </a:ext>
            </a:extLst>
          </p:cNvPr>
          <p:cNvSpPr>
            <a:spLocks noGrp="1"/>
          </p:cNvSpPr>
          <p:nvPr>
            <p:ph type="title" hasCustomPrompt="1"/>
          </p:nvPr>
        </p:nvSpPr>
        <p:spPr>
          <a:xfrm>
            <a:off x="400050" y="3200401"/>
            <a:ext cx="5663293"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 xmlns:a16="http://schemas.microsoft.com/office/drawing/2014/main" id="{A4E6C1FF-5925-42B3-B7F9-0A0031BDAD30}"/>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Tree>
    <p:extLst>
      <p:ext uri="{BB962C8B-B14F-4D97-AF65-F5344CB8AC3E}">
        <p14:creationId xmlns=""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grpSp>
        <p:nvGrpSpPr>
          <p:cNvPr id="3"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 xmlns:a16="http://schemas.microsoft.com/office/drawing/2014/main" id="{03618670-D1E4-466C-BDB5-FC890AC31457}"/>
              </a:ext>
            </a:extLst>
          </p:cNvPr>
          <p:cNvSpPr>
            <a:spLocks noGrp="1"/>
          </p:cNvSpPr>
          <p:nvPr>
            <p:ph type="body" sz="quarter" idx="13"/>
          </p:nvPr>
        </p:nvSpPr>
        <p:spPr>
          <a:xfrm>
            <a:off x="333375" y="1625386"/>
            <a:ext cx="5038725"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smtClean="0"/>
              <a:t>Click to edit Master text styles</a:t>
            </a:r>
          </a:p>
          <a:p>
            <a:pPr lvl="1"/>
            <a:r>
              <a:rPr lang="en-US" noProof="0" smtClean="0"/>
              <a:t>Second level</a:t>
            </a:r>
          </a:p>
          <a:p>
            <a:pPr lvl="2"/>
            <a:r>
              <a:rPr lang="en-US" noProof="0" smtClean="0"/>
              <a:t>Third level</a:t>
            </a:r>
          </a:p>
        </p:txBody>
      </p:sp>
    </p:spTree>
    <p:extLst>
      <p:ext uri="{BB962C8B-B14F-4D97-AF65-F5344CB8AC3E}">
        <p14:creationId xmlns=""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 xmlns:a16="http://schemas.microsoft.com/office/drawing/2014/main" id="{18103E00-7E4A-44CD-81AC-06433CAE1110}"/>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Tree>
    <p:extLst>
      <p:ext uri="{BB962C8B-B14F-4D97-AF65-F5344CB8AC3E}">
        <p14:creationId xmlns=""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 xmlns:a16="http://schemas.microsoft.com/office/drawing/2014/main" id="{18103E00-7E4A-44CD-81AC-06433CAE1110}"/>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7" name="Text Placeholder 6">
            <a:extLst>
              <a:ext uri="{FF2B5EF4-FFF2-40B4-BE49-F238E27FC236}">
                <a16:creationId xmlns="" xmlns:a16="http://schemas.microsoft.com/office/drawing/2014/main" id="{7E0C167E-2626-40DB-AACF-D02543E29BB3}"/>
              </a:ext>
            </a:extLst>
          </p:cNvPr>
          <p:cNvSpPr>
            <a:spLocks noGrp="1"/>
          </p:cNvSpPr>
          <p:nvPr>
            <p:ph type="body" sz="quarter" idx="13"/>
          </p:nvPr>
        </p:nvSpPr>
        <p:spPr>
          <a:xfrm>
            <a:off x="1057275" y="1749570"/>
            <a:ext cx="7029450" cy="3358860"/>
          </a:xfrm>
        </p:spPr>
        <p:txBody>
          <a:bodyPr anchor="ctr">
            <a:normAutofit/>
          </a:bodyPr>
          <a:lstStyle>
            <a:lvl1pPr marL="0" indent="0" algn="ctr">
              <a:buNone/>
              <a:defRPr sz="6000">
                <a:solidFill>
                  <a:schemeClr val="bg1"/>
                </a:solidFill>
              </a:defRPr>
            </a:lvl1pPr>
          </a:lstStyle>
          <a:p>
            <a:pPr lvl="0"/>
            <a:r>
              <a:rPr lang="en-US" noProof="0" smtClean="0"/>
              <a:t>Click to edit Master text styles</a:t>
            </a:r>
          </a:p>
        </p:txBody>
      </p:sp>
    </p:spTree>
    <p:extLst>
      <p:ext uri="{BB962C8B-B14F-4D97-AF65-F5344CB8AC3E}">
        <p14:creationId xmlns=""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 xmlns:a16="http://schemas.microsoft.com/office/drawing/2014/main" id="{18103E00-7E4A-44CD-81AC-06433CAE1110}"/>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0" name="Content Placeholder 2">
            <a:extLst>
              <a:ext uri="{FF2B5EF4-FFF2-40B4-BE49-F238E27FC236}">
                <a16:creationId xmlns="" xmlns:a16="http://schemas.microsoft.com/office/drawing/2014/main" id="{0103A49C-32FF-49E6-86F3-FC2E19517BD5}"/>
              </a:ext>
            </a:extLst>
          </p:cNvPr>
          <p:cNvSpPr>
            <a:spLocks noGrp="1"/>
          </p:cNvSpPr>
          <p:nvPr>
            <p:ph idx="1"/>
          </p:nvPr>
        </p:nvSpPr>
        <p:spPr>
          <a:xfrm>
            <a:off x="332524" y="1825625"/>
            <a:ext cx="8411426"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EB3E033F-4449-40FA-BC85-BD2712D313DD}"/>
              </a:ext>
            </a:extLst>
          </p:cNvPr>
          <p:cNvSpPr/>
          <p:nvPr/>
        </p:nvSpPr>
        <p:spPr>
          <a:xfrm>
            <a:off x="0" y="1"/>
            <a:ext cx="9144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 xmlns:a16="http://schemas.microsoft.com/office/drawing/2014/main" id="{63D26743-0505-444C-80B3-E88EE87DF72B}"/>
              </a:ext>
            </a:extLst>
          </p:cNvPr>
          <p:cNvSpPr/>
          <p:nvPr/>
        </p:nvSpPr>
        <p:spPr>
          <a:xfrm>
            <a:off x="0" y="1"/>
            <a:ext cx="9144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 xmlns:a16="http://schemas.microsoft.com/office/drawing/2014/main" id="{E37145E9-AC61-47D5-9288-8789940F81B6}"/>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 xmlns:a16="http://schemas.microsoft.com/office/drawing/2014/main" id="{A5E2B3ED-9A49-40A7-B8A3-62595FE513F9}"/>
              </a:ext>
            </a:extLst>
          </p:cNvPr>
          <p:cNvSpPr/>
          <p:nvPr/>
        </p:nvSpPr>
        <p:spPr>
          <a:xfrm rot="16200000" flipV="1">
            <a:off x="1140629"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 xmlns:a16="http://schemas.microsoft.com/office/drawing/2014/main" id="{1599AF7E-3E34-4597-AA72-9373A7FDB020}"/>
              </a:ext>
            </a:extLst>
          </p:cNvPr>
          <p:cNvSpPr/>
          <p:nvPr/>
        </p:nvSpPr>
        <p:spPr>
          <a:xfrm rot="16200000" flipV="1">
            <a:off x="1140628" y="-1140627"/>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 xmlns:a16="http://schemas.microsoft.com/office/drawing/2014/main" id="{4A2DF563-7FAC-46B3-B24C-7E45CD89DA2B}"/>
              </a:ext>
            </a:extLst>
          </p:cNvPr>
          <p:cNvSpPr>
            <a:spLocks noGrp="1"/>
          </p:cNvSpPr>
          <p:nvPr>
            <p:ph type="title"/>
          </p:nvPr>
        </p:nvSpPr>
        <p:spPr>
          <a:xfrm>
            <a:off x="333375" y="542926"/>
            <a:ext cx="8410575"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smtClean="0"/>
              <a:t>Click to edit Master title style</a:t>
            </a:r>
            <a:endParaRPr lang="en-US" noProof="0"/>
          </a:p>
        </p:txBody>
      </p:sp>
      <p:grpSp>
        <p:nvGrpSpPr>
          <p:cNvPr id="4" name="Group 14">
            <a:extLst>
              <a:ext uri="{FF2B5EF4-FFF2-40B4-BE49-F238E27FC236}">
                <a16:creationId xmlns="" xmlns:a16="http://schemas.microsoft.com/office/drawing/2014/main" id="{7732E1E7-45E3-4264-8F26-66758696DD1E}"/>
              </a:ext>
            </a:extLst>
          </p:cNvPr>
          <p:cNvGrpSpPr/>
          <p:nvPr/>
        </p:nvGrpSpPr>
        <p:grpSpPr>
          <a:xfrm rot="16200000">
            <a:off x="307600" y="-241991"/>
            <a:ext cx="535531" cy="483982"/>
            <a:chOff x="10945855" y="7317026"/>
            <a:chExt cx="2483924" cy="2993104"/>
          </a:xfrm>
        </p:grpSpPr>
        <p:sp>
          <p:nvSpPr>
            <p:cNvPr id="16" name="Freeform: Shape 15">
              <a:extLst>
                <a:ext uri="{FF2B5EF4-FFF2-40B4-BE49-F238E27FC236}">
                  <a16:creationId xmlns=""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 xmlns:a16="http://schemas.microsoft.com/office/drawing/2014/main" id="{D9EBF8BB-A805-4DDB-B459-082F99815B95}"/>
              </a:ext>
            </a:extLst>
          </p:cNvPr>
          <p:cNvGrpSpPr/>
          <p:nvPr/>
        </p:nvGrpSpPr>
        <p:grpSpPr>
          <a:xfrm>
            <a:off x="-1" y="1357409"/>
            <a:ext cx="9144001" cy="4846320"/>
            <a:chOff x="-1" y="1357409"/>
            <a:chExt cx="12192001" cy="4917518"/>
          </a:xfrm>
        </p:grpSpPr>
        <p:sp>
          <p:nvSpPr>
            <p:cNvPr id="19" name="Rectangle: Single Corner Snipped 18">
              <a:extLst>
                <a:ext uri="{FF2B5EF4-FFF2-40B4-BE49-F238E27FC236}">
                  <a16:creationId xmlns=""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 xmlns:a16="http://schemas.microsoft.com/office/drawing/2014/main" id="{18103E00-7E4A-44CD-81AC-06433CAE1110}"/>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 xmlns:a16="http://schemas.microsoft.com/office/drawing/2014/main" id="{87B51822-97FF-47A7-8E4E-A0F79B4EB237}"/>
              </a:ext>
            </a:extLst>
          </p:cNvPr>
          <p:cNvSpPr>
            <a:spLocks noGrp="1"/>
          </p:cNvSpPr>
          <p:nvPr>
            <p:ph type="sldNum" sz="quarter" idx="12"/>
          </p:nvPr>
        </p:nvSpPr>
        <p:spPr>
          <a:xfrm>
            <a:off x="8439150" y="6315076"/>
            <a:ext cx="304800" cy="365125"/>
          </a:xfrm>
        </p:spPr>
        <p:txBody>
          <a:bodyPr/>
          <a:lstStyle>
            <a:lvl1pPr>
              <a:defRPr sz="1000">
                <a:solidFill>
                  <a:schemeClr val="bg1"/>
                </a:solidFill>
                <a:latin typeface="Trade Gothic LT Pro" panose="020B0503040303020004" pitchFamily="34" charset="0"/>
              </a:defRPr>
            </a:lvl1pPr>
          </a:lstStyle>
          <a:p>
            <a:fld id="{71BF3024-9039-44DB-A39D-3196316F3F3C}" type="slidenum">
              <a:rPr lang="en-US" smtClean="0"/>
              <a:pPr/>
              <a:t>‹#›</a:t>
            </a:fld>
            <a:endParaRPr lang="en-US"/>
          </a:p>
        </p:txBody>
      </p:sp>
      <p:sp>
        <p:nvSpPr>
          <p:cNvPr id="25" name="Text Placeholder 2">
            <a:extLst>
              <a:ext uri="{FF2B5EF4-FFF2-40B4-BE49-F238E27FC236}">
                <a16:creationId xmlns="" xmlns:a16="http://schemas.microsoft.com/office/drawing/2014/main" id="{7FA80A70-18DE-4DB9-9982-BA75BE54CF93}"/>
              </a:ext>
            </a:extLst>
          </p:cNvPr>
          <p:cNvSpPr>
            <a:spLocks noGrp="1"/>
          </p:cNvSpPr>
          <p:nvPr>
            <p:ph type="body" idx="1"/>
          </p:nvPr>
        </p:nvSpPr>
        <p:spPr>
          <a:xfrm>
            <a:off x="333376" y="1681163"/>
            <a:ext cx="3868340"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6" name="Text Placeholder 4">
            <a:extLst>
              <a:ext uri="{FF2B5EF4-FFF2-40B4-BE49-F238E27FC236}">
                <a16:creationId xmlns="" xmlns:a16="http://schemas.microsoft.com/office/drawing/2014/main" id="{2801C0EF-C078-44B0-AD01-4850E9A65EE0}"/>
              </a:ext>
            </a:extLst>
          </p:cNvPr>
          <p:cNvSpPr>
            <a:spLocks noGrp="1"/>
          </p:cNvSpPr>
          <p:nvPr>
            <p:ph type="body" sz="quarter" idx="3"/>
          </p:nvPr>
        </p:nvSpPr>
        <p:spPr>
          <a:xfrm>
            <a:off x="4875609" y="1681163"/>
            <a:ext cx="3868341"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7" name="Content Placeholder 3">
            <a:extLst>
              <a:ext uri="{FF2B5EF4-FFF2-40B4-BE49-F238E27FC236}">
                <a16:creationId xmlns="" xmlns:a16="http://schemas.microsoft.com/office/drawing/2014/main" id="{7C9DED91-45F6-4308-A085-1EFACA6468CF}"/>
              </a:ext>
            </a:extLst>
          </p:cNvPr>
          <p:cNvSpPr>
            <a:spLocks noGrp="1"/>
          </p:cNvSpPr>
          <p:nvPr>
            <p:ph sz="half" idx="2"/>
          </p:nvPr>
        </p:nvSpPr>
        <p:spPr>
          <a:xfrm>
            <a:off x="333376" y="2505075"/>
            <a:ext cx="3868340"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8" name="Content Placeholder 5">
            <a:extLst>
              <a:ext uri="{FF2B5EF4-FFF2-40B4-BE49-F238E27FC236}">
                <a16:creationId xmlns="" xmlns:a16="http://schemas.microsoft.com/office/drawing/2014/main" id="{0574B5E7-B666-439B-9278-67BE1EA6EBC5}"/>
              </a:ext>
            </a:extLst>
          </p:cNvPr>
          <p:cNvSpPr>
            <a:spLocks noGrp="1"/>
          </p:cNvSpPr>
          <p:nvPr>
            <p:ph sz="quarter" idx="4"/>
          </p:nvPr>
        </p:nvSpPr>
        <p:spPr>
          <a:xfrm>
            <a:off x="4856559" y="2505075"/>
            <a:ext cx="3887391"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61B0E15-6FC5-434E-8780-B186D9DB0CD0}"/>
              </a:ext>
            </a:extLst>
          </p:cNvPr>
          <p:cNvSpPr>
            <a:spLocks noGrp="1"/>
          </p:cNvSpPr>
          <p:nvPr>
            <p:ph type="title"/>
          </p:nvPr>
        </p:nvSpPr>
        <p:spPr>
          <a:xfrm>
            <a:off x="628650" y="365126"/>
            <a:ext cx="8115300" cy="1325563"/>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a:extLst>
              <a:ext uri="{FF2B5EF4-FFF2-40B4-BE49-F238E27FC236}">
                <a16:creationId xmlns="" xmlns:a16="http://schemas.microsoft.com/office/drawing/2014/main" id="{A9C7B128-34F3-405C-B601-8BAFDB43499C}"/>
              </a:ext>
            </a:extLst>
          </p:cNvPr>
          <p:cNvSpPr>
            <a:spLocks noGrp="1"/>
          </p:cNvSpPr>
          <p:nvPr>
            <p:ph type="body" idx="1"/>
          </p:nvPr>
        </p:nvSpPr>
        <p:spPr>
          <a:xfrm>
            <a:off x="628650" y="1825625"/>
            <a:ext cx="8115300" cy="43513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Slide Number Placeholder 5">
            <a:extLst>
              <a:ext uri="{FF2B5EF4-FFF2-40B4-BE49-F238E27FC236}">
                <a16:creationId xmlns="" xmlns:a16="http://schemas.microsoft.com/office/drawing/2014/main" id="{9F5A7754-E8C7-438B-922D-9027C6CF58E2}"/>
              </a:ext>
            </a:extLst>
          </p:cNvPr>
          <p:cNvSpPr>
            <a:spLocks noGrp="1"/>
          </p:cNvSpPr>
          <p:nvPr>
            <p:ph type="sldNum" sz="quarter" idx="4"/>
          </p:nvPr>
        </p:nvSpPr>
        <p:spPr>
          <a:xfrm>
            <a:off x="8334375" y="6356351"/>
            <a:ext cx="495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F3024-9039-44DB-A39D-3196316F3F3C}" type="slidenum">
              <a:rPr lang="en-US" smtClean="0"/>
              <a:pPr/>
              <a:t>‹#›</a:t>
            </a:fld>
            <a:endParaRPr lang="en-US"/>
          </a:p>
        </p:txBody>
      </p:sp>
      <p:sp>
        <p:nvSpPr>
          <p:cNvPr id="5" name="Rectangle 4">
            <a:extLst>
              <a:ext uri="{FF2B5EF4-FFF2-40B4-BE49-F238E27FC236}">
                <a16:creationId xmlns="" xmlns:a16="http://schemas.microsoft.com/office/drawing/2014/main" id="{7CDDDB7D-9189-9548-A2B9-81DC62C3C1A3}"/>
              </a:ext>
            </a:extLst>
          </p:cNvPr>
          <p:cNvSpPr/>
          <p:nvPr/>
        </p:nvSpPr>
        <p:spPr>
          <a:xfrm>
            <a:off x="0" y="2"/>
            <a:ext cx="9144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 xmlns:a16="http://schemas.microsoft.com/office/drawing/2014/main" id="{096D8877-6B4A-4540-8927-767DD7401718}"/>
              </a:ext>
            </a:extLst>
          </p:cNvPr>
          <p:cNvSpPr/>
          <p:nvPr/>
        </p:nvSpPr>
        <p:spPr>
          <a:xfrm>
            <a:off x="0" y="2"/>
            <a:ext cx="9144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 xmlns:a16="http://schemas.microsoft.com/office/drawing/2014/main" id="{5AF2E123-FE0F-8541-8E36-5030C450AA7E}"/>
              </a:ext>
            </a:extLst>
          </p:cNvPr>
          <p:cNvSpPr/>
          <p:nvPr/>
        </p:nvSpPr>
        <p:spPr>
          <a:xfrm rot="16200000" flipV="1">
            <a:off x="1365764" y="-915491"/>
            <a:ext cx="6862744" cy="869372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 xmlns:a16="http://schemas.microsoft.com/office/drawing/2014/main" id="{E5519D99-3B68-924A-9CD0-14B911711CA8}"/>
              </a:ext>
            </a:extLst>
          </p:cNvPr>
          <p:cNvSpPr/>
          <p:nvPr/>
        </p:nvSpPr>
        <p:spPr>
          <a:xfrm rot="16200000" flipV="1">
            <a:off x="1140629" y="-1145372"/>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 xmlns:a16="http://schemas.microsoft.com/office/drawing/2014/main" id="{A09E21A9-FBEF-144C-A152-FE484F3C55C1}"/>
              </a:ext>
            </a:extLst>
          </p:cNvPr>
          <p:cNvSpPr/>
          <p:nvPr/>
        </p:nvSpPr>
        <p:spPr>
          <a:xfrm rot="16200000" flipV="1">
            <a:off x="1140629" y="-1145372"/>
            <a:ext cx="6862744" cy="9144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 xmlns:a16="http://schemas.microsoft.com/office/drawing/2014/main" id="{70C7F2CB-A8CE-1545-A08D-93592C4BAEEA}"/>
              </a:ext>
            </a:extLst>
          </p:cNvPr>
          <p:cNvSpPr txBox="1">
            <a:spLocks/>
          </p:cNvSpPr>
          <p:nvPr/>
        </p:nvSpPr>
        <p:spPr>
          <a:xfrm>
            <a:off x="333375" y="542926"/>
            <a:ext cx="8410575"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4" name="Group 11">
            <a:extLst>
              <a:ext uri="{FF2B5EF4-FFF2-40B4-BE49-F238E27FC236}">
                <a16:creationId xmlns="" xmlns:a16="http://schemas.microsoft.com/office/drawing/2014/main" id="{7068FCE4-1B47-3C4B-B091-013120A97D09}"/>
              </a:ext>
            </a:extLst>
          </p:cNvPr>
          <p:cNvGrpSpPr/>
          <p:nvPr/>
        </p:nvGrpSpPr>
        <p:grpSpPr>
          <a:xfrm rot="16200000">
            <a:off x="307600" y="-241991"/>
            <a:ext cx="535531" cy="483982"/>
            <a:chOff x="10945855" y="7317026"/>
            <a:chExt cx="2483924" cy="2993104"/>
          </a:xfrm>
        </p:grpSpPr>
        <p:sp>
          <p:nvSpPr>
            <p:cNvPr id="13" name="Freeform: Shape 15">
              <a:extLst>
                <a:ext uri="{FF2B5EF4-FFF2-40B4-BE49-F238E27FC236}">
                  <a16:creationId xmlns=""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2" name="Group 14">
            <a:extLst>
              <a:ext uri="{FF2B5EF4-FFF2-40B4-BE49-F238E27FC236}">
                <a16:creationId xmlns="" xmlns:a16="http://schemas.microsoft.com/office/drawing/2014/main" id="{BE1E08A0-195D-694F-947B-986A76FBB93E}"/>
              </a:ext>
            </a:extLst>
          </p:cNvPr>
          <p:cNvGrpSpPr/>
          <p:nvPr/>
        </p:nvGrpSpPr>
        <p:grpSpPr>
          <a:xfrm>
            <a:off x="-1" y="1357409"/>
            <a:ext cx="9144001" cy="4846320"/>
            <a:chOff x="-1" y="1357409"/>
            <a:chExt cx="12192001" cy="4917518"/>
          </a:xfrm>
        </p:grpSpPr>
        <p:sp>
          <p:nvSpPr>
            <p:cNvPr id="16" name="Rectangle: Single Corner Snipped 18">
              <a:extLst>
                <a:ext uri="{FF2B5EF4-FFF2-40B4-BE49-F238E27FC236}">
                  <a16:creationId xmlns=""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 xmlns:a16="http://schemas.microsoft.com/office/drawing/2014/main" id="{A587DEFD-D470-4142-8E0D-A71DDB147C92}"/>
              </a:ext>
            </a:extLst>
          </p:cNvPr>
          <p:cNvSpPr/>
          <p:nvPr/>
        </p:nvSpPr>
        <p:spPr>
          <a:xfrm flipH="1">
            <a:off x="8086725" y="5448298"/>
            <a:ext cx="1057275"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 xmlns:a16="http://schemas.microsoft.com/office/drawing/2014/main" id="{7D9BF857-7910-734D-A217-5E3344220AA2}"/>
              </a:ext>
            </a:extLst>
          </p:cNvPr>
          <p:cNvSpPr txBox="1">
            <a:spLocks/>
          </p:cNvSpPr>
          <p:nvPr/>
        </p:nvSpPr>
        <p:spPr>
          <a:xfrm>
            <a:off x="8439150" y="6315076"/>
            <a:ext cx="3048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1752600"/>
            <a:ext cx="6781800" cy="1886712"/>
          </a:xfrm>
        </p:spPr>
        <p:txBody>
          <a:bodyPr/>
          <a:lstStyle/>
          <a:p>
            <a:r>
              <a:rPr lang="hi-IN" sz="4000" dirty="0" smtClean="0"/>
              <a:t>समाजीकरण और स्कूल का सन्दर्भ</a:t>
            </a:r>
            <a:r>
              <a:rPr lang="en-US" sz="4000" dirty="0" smtClean="0"/>
              <a:t>(Socialization and the context of school) </a:t>
            </a:r>
            <a:endParaRPr lang="en-US" sz="4000" dirty="0"/>
          </a:p>
        </p:txBody>
      </p:sp>
      <p:sp>
        <p:nvSpPr>
          <p:cNvPr id="3" name="Subtitle 2"/>
          <p:cNvSpPr>
            <a:spLocks noGrp="1"/>
          </p:cNvSpPr>
          <p:nvPr>
            <p:ph type="subTitle" idx="1"/>
          </p:nvPr>
        </p:nvSpPr>
        <p:spPr>
          <a:xfrm>
            <a:off x="2438400" y="3733800"/>
            <a:ext cx="5308092" cy="1143000"/>
          </a:xfrm>
        </p:spPr>
        <p:txBody>
          <a:bodyPr>
            <a:normAutofit fontScale="32500" lnSpcReduction="20000"/>
          </a:bodyPr>
          <a:lstStyle/>
          <a:p>
            <a:r>
              <a:rPr lang="en-US" sz="4000" dirty="0" smtClean="0"/>
              <a:t>BY</a:t>
            </a:r>
          </a:p>
          <a:p>
            <a:r>
              <a:rPr lang="en-US" sz="4000" dirty="0" smtClean="0"/>
              <a:t> </a:t>
            </a:r>
            <a:r>
              <a:rPr lang="en-US" sz="4000" dirty="0" err="1" smtClean="0"/>
              <a:t>Dr.Archna</a:t>
            </a:r>
            <a:r>
              <a:rPr lang="en-US" sz="4000" dirty="0" smtClean="0"/>
              <a:t> </a:t>
            </a:r>
            <a:r>
              <a:rPr lang="en-US" sz="4000" dirty="0" err="1" smtClean="0"/>
              <a:t>Kumari</a:t>
            </a:r>
            <a:endParaRPr lang="en-US" sz="4000" dirty="0" smtClean="0"/>
          </a:p>
          <a:p>
            <a:r>
              <a:rPr lang="en-US" sz="4000" dirty="0" smtClean="0"/>
              <a:t>Asst. professor(TEP)</a:t>
            </a:r>
          </a:p>
          <a:p>
            <a:r>
              <a:rPr lang="en-US" sz="4000" dirty="0" smtClean="0"/>
              <a:t>LNMCBM</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23888" y="1295400"/>
            <a:ext cx="4481512" cy="4419600"/>
          </a:xfrm>
        </p:spPr>
        <p:txBody>
          <a:bodyPr>
            <a:normAutofit/>
          </a:bodyPr>
          <a:lstStyle/>
          <a:p>
            <a:pPr marL="457200" indent="-457200">
              <a:buFont typeface="+mj-lt"/>
              <a:buAutoNum type="arabicPeriod"/>
            </a:pPr>
            <a:r>
              <a:rPr lang="hi-IN" sz="2000" dirty="0" smtClean="0"/>
              <a:t>सामाजिक विरासत का सरंक्षण</a:t>
            </a:r>
            <a:endParaRPr sz="2000" smtClean="0"/>
          </a:p>
          <a:p>
            <a:pPr marL="457200" indent="-457200">
              <a:buFont typeface="+mj-lt"/>
              <a:buAutoNum type="arabicPeriod"/>
            </a:pPr>
            <a:r>
              <a:rPr lang="hi-IN" sz="2000" dirty="0" smtClean="0"/>
              <a:t>सामाजिक भावना की जागृति </a:t>
            </a:r>
          </a:p>
          <a:p>
            <a:pPr marL="457200" indent="-457200">
              <a:buFont typeface="+mj-lt"/>
              <a:buAutoNum type="arabicPeriod"/>
            </a:pPr>
            <a:r>
              <a:rPr lang="hi-IN" sz="2000" dirty="0" smtClean="0"/>
              <a:t>सामाजिक सुधार</a:t>
            </a:r>
          </a:p>
          <a:p>
            <a:pPr marL="457200" indent="-457200">
              <a:buFont typeface="+mj-lt"/>
              <a:buAutoNum type="arabicPeriod"/>
            </a:pPr>
            <a:r>
              <a:rPr lang="hi-IN" sz="2000" dirty="0" smtClean="0"/>
              <a:t>बालक का समाजीकरण </a:t>
            </a:r>
          </a:p>
          <a:p>
            <a:pPr marL="457200" indent="-457200">
              <a:buFont typeface="+mj-lt"/>
              <a:buAutoNum type="arabicPeriod"/>
            </a:pPr>
            <a:r>
              <a:rPr lang="hi-IN" sz="2000" dirty="0" smtClean="0"/>
              <a:t>समाज का राजनीतिक विकास</a:t>
            </a:r>
          </a:p>
          <a:p>
            <a:pPr marL="457200" indent="-457200">
              <a:buFont typeface="+mj-lt"/>
              <a:buAutoNum type="arabicPeriod"/>
            </a:pPr>
            <a:r>
              <a:rPr lang="hi-IN" sz="2000" dirty="0" smtClean="0"/>
              <a:t>समाज का आर्थिक विकास</a:t>
            </a:r>
          </a:p>
          <a:p>
            <a:pPr marL="457200" indent="-457200">
              <a:buFont typeface="+mj-lt"/>
              <a:buAutoNum type="arabicPeriod"/>
            </a:pPr>
            <a:r>
              <a:rPr lang="hi-IN" sz="2000" dirty="0" smtClean="0"/>
              <a:t>सामाजिक नियंत्रण </a:t>
            </a:r>
          </a:p>
          <a:p>
            <a:pPr marL="457200" indent="-457200">
              <a:buFont typeface="+mj-lt"/>
              <a:buAutoNum type="arabicPeriod"/>
            </a:pPr>
            <a:r>
              <a:rPr lang="hi-IN" sz="2000" dirty="0" smtClean="0"/>
              <a:t>सामाजिक परिवर्तन </a:t>
            </a:r>
          </a:p>
          <a:p>
            <a:pPr marL="457200" indent="-457200"/>
            <a:endParaRPr lang="en-US" sz="2000" dirty="0"/>
          </a:p>
        </p:txBody>
      </p:sp>
      <p:sp>
        <p:nvSpPr>
          <p:cNvPr id="3" name="Title 2"/>
          <p:cNvSpPr>
            <a:spLocks noGrp="1"/>
          </p:cNvSpPr>
          <p:nvPr>
            <p:ph type="title"/>
          </p:nvPr>
        </p:nvSpPr>
        <p:spPr>
          <a:xfrm>
            <a:off x="1981200" y="0"/>
            <a:ext cx="5836158" cy="1752600"/>
          </a:xfrm>
        </p:spPr>
        <p:txBody>
          <a:bodyPr>
            <a:normAutofit/>
          </a:bodyPr>
          <a:lstStyle/>
          <a:p>
            <a:r>
              <a:rPr lang="hi-IN" sz="2700" dirty="0" smtClean="0"/>
              <a:t>सामाजिक संस्थान के रूप में विद्यालय(</a:t>
            </a:r>
            <a:r>
              <a:rPr lang="en-US" sz="2700" dirty="0" smtClean="0"/>
              <a:t>School as a institutions)</a:t>
            </a:r>
            <a:r>
              <a:rPr lang="en-US" dirty="0" smtClean="0"/>
              <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066800"/>
            <a:ext cx="6934200" cy="5562600"/>
          </a:xfrm>
        </p:spPr>
        <p:txBody>
          <a:bodyPr>
            <a:normAutofit fontScale="85000" lnSpcReduction="20000"/>
          </a:bodyPr>
          <a:lstStyle/>
          <a:p>
            <a:r>
              <a:rPr sz="2400" smtClean="0"/>
              <a:t>               INTRODUCTION</a:t>
            </a:r>
          </a:p>
          <a:p>
            <a:pPr>
              <a:buFont typeface="Wingdings" pitchFamily="2" charset="2"/>
              <a:buChar char="ü"/>
            </a:pPr>
            <a:r>
              <a:rPr lang="hi-IN" sz="2400" dirty="0" smtClean="0"/>
              <a:t>समाज अपने उद्देश्यों की पूर्ति के लिए एक विद्दयालय की स्थापना करता है समाज ही शिक्षा का उद्देश्य निर्धारित करता है।</a:t>
            </a:r>
            <a:endParaRPr sz="2400" smtClean="0"/>
          </a:p>
          <a:p>
            <a:r>
              <a:rPr lang="hi-IN" sz="2400" dirty="0" smtClean="0"/>
              <a:t> </a:t>
            </a:r>
          </a:p>
          <a:p>
            <a:pPr>
              <a:buFont typeface="Wingdings" pitchFamily="2" charset="2"/>
              <a:buChar char="ü"/>
            </a:pPr>
            <a:r>
              <a:rPr lang="hi-IN" sz="2400" dirty="0" smtClean="0"/>
              <a:t>पाठ्यक्रम को नए समाज की मांग को देखते हुए निर्माण करता है और शिक्षण पद्दति को प्रभावशाली बनाने की कोशिश करता है।</a:t>
            </a:r>
            <a:endParaRPr sz="2400" smtClean="0"/>
          </a:p>
          <a:p>
            <a:r>
              <a:rPr lang="hi-IN" sz="2400" dirty="0" smtClean="0"/>
              <a:t>  </a:t>
            </a:r>
          </a:p>
          <a:p>
            <a:pPr>
              <a:buFont typeface="Wingdings" pitchFamily="2" charset="2"/>
              <a:buChar char="ü"/>
            </a:pPr>
            <a:r>
              <a:rPr lang="hi-IN" sz="2400" dirty="0" smtClean="0"/>
              <a:t>समाज का उद्देश्य होता हैं की सभी बच्चे अपने संस्कृति को उन्नतिशील बनाने के लिए एक सफल रोजगार और सामाजिक जीवन प्राप्त करते हुए है समाज का सेवा करे।</a:t>
            </a:r>
            <a:endParaRPr sz="2400" smtClean="0"/>
          </a:p>
          <a:p>
            <a:r>
              <a:rPr lang="hi-IN" sz="2400" dirty="0" smtClean="0"/>
              <a:t>  </a:t>
            </a:r>
          </a:p>
          <a:p>
            <a:pPr>
              <a:buFont typeface="Wingdings" pitchFamily="2" charset="2"/>
              <a:buChar char="ü"/>
            </a:pPr>
            <a:r>
              <a:rPr lang="hi-IN" sz="2400" dirty="0" smtClean="0"/>
              <a:t>विद्यालय समाजी स्नस्कृति को सरंक्षण एवं हस्तांतरण करता है।</a:t>
            </a:r>
            <a:endParaRPr sz="2400" smtClean="0"/>
          </a:p>
          <a:p>
            <a:r>
              <a:rPr lang="hi-IN" sz="2400" dirty="0" smtClean="0"/>
              <a:t>  </a:t>
            </a:r>
          </a:p>
          <a:p>
            <a:pPr>
              <a:buFont typeface="Wingdings" pitchFamily="2" charset="2"/>
              <a:buChar char="ü"/>
            </a:pPr>
            <a:r>
              <a:rPr lang="hi-IN" sz="2400" dirty="0" smtClean="0"/>
              <a:t>विद्यालय वह संसथान है जो सामाजिक आवश्यता को देखते हुए नए अविष्कार एवं नए सामाजिक मूल्यों को विकसित कर के अपने संस्कृति में चार चाँद लगाते है।</a:t>
            </a:r>
            <a:endParaRPr sz="2400" smtClean="0"/>
          </a:p>
          <a:p>
            <a:endParaRPr lang="en-US" sz="2400" dirty="0"/>
          </a:p>
        </p:txBody>
      </p:sp>
      <p:sp>
        <p:nvSpPr>
          <p:cNvPr id="3" name="Title 2"/>
          <p:cNvSpPr>
            <a:spLocks noGrp="1"/>
          </p:cNvSpPr>
          <p:nvPr>
            <p:ph type="title"/>
          </p:nvPr>
        </p:nvSpPr>
        <p:spPr>
          <a:xfrm>
            <a:off x="1600200" y="152400"/>
            <a:ext cx="5257800" cy="859055"/>
          </a:xfrm>
        </p:spPr>
        <p:txBody>
          <a:bodyPr>
            <a:noAutofit/>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1066800"/>
            <a:ext cx="6858000" cy="5562600"/>
          </a:xfrm>
        </p:spPr>
        <p:txBody>
          <a:bodyPr>
            <a:normAutofit/>
          </a:bodyPr>
          <a:lstStyle/>
          <a:p>
            <a:r>
              <a:rPr lang="hi-IN" sz="1800" dirty="0" smtClean="0"/>
              <a:t>जिस  प्रकार समाज का स्कूल पर प्रभाव पड़ता है, उसी प्रकार स्कूल का समाज पर प्रभाव पड़ता है।  समाज और स्कूल एक दूसरे पर निर्भर है।  स्कूल का समाज पर प्रभाव निम्नलिखित दासहो में दिखी देता है :- </a:t>
            </a:r>
            <a:endParaRPr sz="1800" smtClean="0"/>
          </a:p>
          <a:p>
            <a:pPr marL="514350" indent="-514350">
              <a:buFont typeface="+mj-lt"/>
              <a:buAutoNum type="romanLcPeriod"/>
            </a:pPr>
            <a:r>
              <a:rPr lang="hi-IN" sz="1800" b="1" i="1" u="sng" dirty="0" smtClean="0"/>
              <a:t>सामाजिक विरासत का सरंक्षण</a:t>
            </a:r>
            <a:endParaRPr sz="1800" b="1" i="1" u="sng" smtClean="0"/>
          </a:p>
          <a:p>
            <a:pPr marL="514350" indent="-514350">
              <a:buFont typeface="Wingdings" pitchFamily="2" charset="2"/>
              <a:buChar char="§"/>
            </a:pPr>
            <a:r>
              <a:rPr lang="hi-IN" sz="1800" dirty="0" smtClean="0"/>
              <a:t>वस्तु स्थिति यह है को प्रत्येक समाज के रीति - रिवाज, परम्परायें, नैतिकता तथा धर्म आदि सब अलग-अलग होते है।  </a:t>
            </a:r>
          </a:p>
          <a:p>
            <a:pPr marL="514350" indent="-514350">
              <a:buFont typeface="Wingdings" pitchFamily="2" charset="2"/>
              <a:buChar char="§"/>
            </a:pPr>
            <a:r>
              <a:rPr lang="hi-IN" sz="1800" dirty="0" smtClean="0"/>
              <a:t>इन सबको प्रत्येक समाज ने  अति प्राचीन काल से आज तक अर्जित किया है।  ध्यान देने की बात है की प्रत्येक  समाज को अपनी- अपनी संस्कृति तथा सभ्यता पर इतना गर्व होता की वह इसको किसी भी मूल्य पर नष्ट नहीं होने देना चाहता है। स्कूल बस इस महान कार्य में सहायता करती है।</a:t>
            </a:r>
          </a:p>
          <a:p>
            <a:pPr marL="514350" indent="-514350">
              <a:buFont typeface="Wingdings" pitchFamily="2" charset="2"/>
              <a:buChar char="§"/>
            </a:pPr>
            <a:r>
              <a:rPr lang="hi-IN" sz="1800" dirty="0" smtClean="0"/>
              <a:t>दूसरे शब्दो में, स्कूल समाज की संस्कृति तथा सभ्यता को विभिन्न साधनों के द्वारा सुरक्षित करते हुए समाज के अस्तितव को बनाये रखता है। </a:t>
            </a:r>
          </a:p>
          <a:p>
            <a:pPr marL="514350" indent="-514350">
              <a:buFont typeface="Wingdings" pitchFamily="2" charset="2"/>
              <a:buChar char="§"/>
            </a:pPr>
            <a:r>
              <a:rPr lang="hi-IN" sz="1800" dirty="0" smtClean="0"/>
              <a:t>अतः स्कूल एक सामाजिक संस्था है जो समाज के सामाजिक संस्कृति को सरंक्षित करती है। </a:t>
            </a:r>
            <a:endParaRPr sz="1800" smtClean="0"/>
          </a:p>
          <a:p>
            <a:pPr marL="514350" indent="-514350"/>
            <a:endParaRPr sz="2400" u="sng" smtClean="0"/>
          </a:p>
          <a:p>
            <a:pPr marL="514350" indent="-514350">
              <a:buFont typeface="+mj-lt"/>
              <a:buAutoNum type="romanLcPeriod"/>
            </a:pPr>
            <a:endParaRPr lang="en-US" sz="2400" dirty="0"/>
          </a:p>
        </p:txBody>
      </p:sp>
      <p:sp>
        <p:nvSpPr>
          <p:cNvPr id="3" name="Title 2"/>
          <p:cNvSpPr>
            <a:spLocks noGrp="1"/>
          </p:cNvSpPr>
          <p:nvPr>
            <p:ph type="title"/>
          </p:nvPr>
        </p:nvSpPr>
        <p:spPr>
          <a:xfrm>
            <a:off x="2286000" y="152400"/>
            <a:ext cx="5090922" cy="859055"/>
          </a:xfrm>
        </p:spPr>
        <p:txBody>
          <a:bodyPr>
            <a:noAutofit/>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914400"/>
            <a:ext cx="6858000" cy="5638800"/>
          </a:xfrm>
        </p:spPr>
        <p:txBody>
          <a:bodyPr>
            <a:normAutofit/>
          </a:bodyPr>
          <a:lstStyle/>
          <a:p>
            <a:pPr marL="514350" indent="-514350">
              <a:buFont typeface="+mj-lt"/>
              <a:buAutoNum type="romanLcPeriod" startAt="2"/>
            </a:pPr>
            <a:r>
              <a:rPr lang="hi-IN" sz="2400" b="1" u="sng" dirty="0" smtClean="0"/>
              <a:t>सामाजिक भावना की जागृति </a:t>
            </a:r>
          </a:p>
          <a:p>
            <a:pPr marL="514350" indent="-514350">
              <a:buFont typeface="Wingdings" pitchFamily="2" charset="2"/>
              <a:buChar char="§"/>
            </a:pPr>
            <a:r>
              <a:rPr sz="2400" smtClean="0"/>
              <a:t> </a:t>
            </a:r>
            <a:r>
              <a:rPr lang="hi-IN" sz="2400" dirty="0" smtClean="0"/>
              <a:t>व्यक्ति का समाज से गहरा संबंध होता है।  उसका कारण यह है की वह समाज में रहता हुए अपना भी उन्नति कर सकता है तथा दूसरे व्यक्तियों की भलाई भी कर सकता है। इस दृष्टि से सामाजिक भावना का विकशित होना परम आवश्यक है।  </a:t>
            </a:r>
          </a:p>
          <a:p>
            <a:pPr marL="514350" indent="-514350">
              <a:buFont typeface="Wingdings" pitchFamily="2" charset="2"/>
              <a:buChar char="§"/>
            </a:pPr>
            <a:endParaRPr lang="hi-IN" sz="2400" dirty="0" smtClean="0"/>
          </a:p>
          <a:p>
            <a:pPr marL="514350" indent="-514350">
              <a:buFont typeface="Wingdings" pitchFamily="2" charset="2"/>
              <a:buChar char="§"/>
            </a:pPr>
            <a:r>
              <a:rPr lang="hi-IN" sz="2400" dirty="0" smtClean="0"/>
              <a:t>इस महान कार्य को केवल शिक्षा के द्वारा ही पूरा किया जा सकता है। इस कार्य को  शिक्षा विद्यालय के सहायता से पूरा कर सकती हैं।  ध्यान देने की बात हैं की सामाजिक भावना के जागृत होने पर बालक अपने जीवन में समाज  की हीत को अपनी भलाई समझने लगता है। </a:t>
            </a:r>
            <a:endParaRPr lang="en-US" sz="2400" dirty="0"/>
          </a:p>
        </p:txBody>
      </p:sp>
      <p:sp>
        <p:nvSpPr>
          <p:cNvPr id="3" name="Title 2"/>
          <p:cNvSpPr>
            <a:spLocks noGrp="1"/>
          </p:cNvSpPr>
          <p:nvPr>
            <p:ph type="title"/>
          </p:nvPr>
        </p:nvSpPr>
        <p:spPr>
          <a:xfrm>
            <a:off x="2438400" y="152400"/>
            <a:ext cx="5090922" cy="859055"/>
          </a:xfrm>
        </p:spPr>
        <p:txBody>
          <a:bodyPr>
            <a:noAutofit/>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143000"/>
            <a:ext cx="6781800" cy="5486400"/>
          </a:xfrm>
        </p:spPr>
        <p:txBody>
          <a:bodyPr/>
          <a:lstStyle/>
          <a:p>
            <a:pPr marL="400050" indent="-400050">
              <a:buFont typeface="+mj-lt"/>
              <a:buAutoNum type="romanLcPeriod" startAt="3"/>
            </a:pPr>
            <a:r>
              <a:rPr lang="hi-IN" sz="2400" b="1" u="sng" dirty="0" smtClean="0"/>
              <a:t>सामाजिक सुधार</a:t>
            </a:r>
            <a:endParaRPr sz="2400" b="1" u="sng" smtClean="0"/>
          </a:p>
          <a:p>
            <a:pPr marL="400050" indent="-400050">
              <a:buFont typeface="Wingdings" pitchFamily="2" charset="2"/>
              <a:buChar char="§"/>
            </a:pPr>
            <a:r>
              <a:rPr lang="hi-IN" sz="1800" dirty="0" smtClean="0"/>
              <a:t>विद्यालय सामाजिक सुधार, सामाजिक उन्नति करती है।  समाज यह चाहता है की बालक शिक्षित होकर सामाजिक कुरीतियों (</a:t>
            </a:r>
            <a:r>
              <a:rPr sz="1800" smtClean="0"/>
              <a:t>Evil) </a:t>
            </a:r>
            <a:r>
              <a:rPr lang="hi-IN" sz="1800" dirty="0" smtClean="0"/>
              <a:t>का ज्ञान प्राप्त करे, उनकी आलोचना करे तथा उनमे आवश्यक सुधार भी कर सकें।  जिससे समाज उचित दिशा की ओर  विकशित  होता रहे।   </a:t>
            </a:r>
          </a:p>
          <a:p>
            <a:pPr marL="400050" indent="-400050">
              <a:buFont typeface="Wingdings" pitchFamily="2" charset="2"/>
              <a:buChar char="§"/>
            </a:pPr>
            <a:r>
              <a:rPr lang="hi-IN" sz="1800" dirty="0" smtClean="0"/>
              <a:t>स्पष्ट होता की स्कूल बालकों को अपनी संस्था में इस योग्य बनती है की वे समाज में प्रचलित कुरीतियों में आवश्यक सुधार कर सकें। </a:t>
            </a:r>
            <a:endParaRPr sz="1800" smtClean="0"/>
          </a:p>
          <a:p>
            <a:pPr marL="400050" indent="-400050">
              <a:buFont typeface="+mj-lt"/>
              <a:buAutoNum type="romanLcPeriod" startAt="4"/>
            </a:pPr>
            <a:r>
              <a:rPr lang="hi-IN" sz="1800" b="1" u="sng" dirty="0" smtClean="0"/>
              <a:t>बालक का समाजीकरण </a:t>
            </a:r>
            <a:endParaRPr sz="1800" b="1" u="sng" smtClean="0"/>
          </a:p>
          <a:p>
            <a:pPr marL="400050" indent="-400050">
              <a:buFont typeface="Wingdings" pitchFamily="2" charset="2"/>
              <a:buChar char="§"/>
            </a:pPr>
            <a:r>
              <a:rPr lang="hi-IN" sz="1800" dirty="0" smtClean="0"/>
              <a:t>शिक्षा बालकों का समाजीकरण भी करती  हैं। हम देखते है की जब बालक शिक्षा प्राप्त करने के लिए विद्यालय जाता है तो वहाँ पर दूसरे बालकों के संपर्क में आता हैं।  इस  उसे उन बालकों के विचारों, आदर्शों तथा संस्कृति का ज्ञान हो जाट हैं तथा वह धीरे- धीरे संस्कृति को अपना लेता है।  ध्यान देने की बात यह हैं की समाज की संस्कृति को अपना लेना ही समाजीकरण हैं। अतः स्पष्ट है की बालक के समाजीकरण में विद्यालयी  शिक्षा महत्वपूर्ण योगदान देती हैं। </a:t>
            </a:r>
          </a:p>
          <a:p>
            <a:pPr marL="400050" indent="-400050">
              <a:buFont typeface="+mj-lt"/>
              <a:buAutoNum type="romanLcPeriod" startAt="4"/>
            </a:pPr>
            <a:endParaRPr lang="hi-IN" sz="1800" b="1" u="sng" dirty="0" smtClean="0"/>
          </a:p>
          <a:p>
            <a:endParaRPr lang="en-US" dirty="0"/>
          </a:p>
        </p:txBody>
      </p:sp>
      <p:sp>
        <p:nvSpPr>
          <p:cNvPr id="3" name="Title 2"/>
          <p:cNvSpPr>
            <a:spLocks noGrp="1"/>
          </p:cNvSpPr>
          <p:nvPr>
            <p:ph type="title"/>
          </p:nvPr>
        </p:nvSpPr>
        <p:spPr>
          <a:xfrm>
            <a:off x="2590800" y="152400"/>
            <a:ext cx="4481322" cy="859055"/>
          </a:xfrm>
        </p:spPr>
        <p:txBody>
          <a:bodyPr>
            <a:normAutofit fontScale="90000"/>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066800"/>
            <a:ext cx="6781800" cy="5791200"/>
          </a:xfrm>
        </p:spPr>
        <p:txBody>
          <a:bodyPr>
            <a:normAutofit fontScale="92500" lnSpcReduction="20000"/>
          </a:bodyPr>
          <a:lstStyle/>
          <a:p>
            <a:pPr marL="514350" indent="-514350">
              <a:buFont typeface="+mj-lt"/>
              <a:buAutoNum type="romanLcPeriod" startAt="5"/>
            </a:pPr>
            <a:r>
              <a:rPr lang="hi-IN" sz="2400" b="1" u="sng" dirty="0" smtClean="0"/>
              <a:t>समाज का राजनीतिक विकास</a:t>
            </a:r>
            <a:endParaRPr sz="2400" b="1" u="sng" smtClean="0"/>
          </a:p>
          <a:p>
            <a:pPr marL="514350" indent="-514350">
              <a:buFont typeface="Wingdings" pitchFamily="2" charset="2"/>
              <a:buChar char="§"/>
            </a:pPr>
            <a:r>
              <a:rPr lang="hi-IN" sz="1800" dirty="0" smtClean="0"/>
              <a:t>शिक्षा की सहायता से व्यक्ति अपने देश की राजनीतिक विचारधारा को दूसरे देशों की राजनीतिक विचारधाराओं से तुलना कर के उसकी उसकी वास्तविकता का ज्ञान प्राप्त करता हैं।  इससे राजनीतिक जागरूकता प्रसारित होती है तथा व्यक्ति को अपने कर्तव्यों और अधिकारों का ज्ञान प्राप्त होता है।</a:t>
            </a:r>
          </a:p>
          <a:p>
            <a:pPr marL="514350" indent="-514350">
              <a:buFont typeface="Wingdings" pitchFamily="2" charset="2"/>
              <a:buChar char="§"/>
            </a:pPr>
            <a:r>
              <a:rPr lang="hi-IN" sz="1800" dirty="0" smtClean="0"/>
              <a:t> जो व्यक्ति जितना शिक्षित होते है वह उतना ही अपने देश की रक्षा एवं  उसका विकाश कर सकते हैं</a:t>
            </a:r>
            <a:r>
              <a:rPr lang="hi-IN" sz="1800" b="1" dirty="0" smtClean="0"/>
              <a:t>।  अतः यह स्पष्ट होता है की समाज द्वारा स्थापित स्कूल समाज का राजनितिक विकास भी  करती है।</a:t>
            </a:r>
            <a:r>
              <a:rPr lang="hi-IN" sz="2400" b="1" dirty="0" smtClean="0"/>
              <a:t> </a:t>
            </a:r>
            <a:endParaRPr sz="2400" b="1" smtClean="0"/>
          </a:p>
          <a:p>
            <a:pPr marL="514350" indent="-514350">
              <a:buFont typeface="+mj-lt"/>
              <a:buAutoNum type="romanLcPeriod" startAt="6"/>
            </a:pPr>
            <a:r>
              <a:rPr lang="hi-IN" sz="2400" b="1" u="sng" dirty="0" smtClean="0"/>
              <a:t>समाज का आर्थिक विकास</a:t>
            </a:r>
            <a:endParaRPr sz="2400" b="1" u="sng" smtClean="0"/>
          </a:p>
          <a:p>
            <a:pPr marL="514350" indent="-514350">
              <a:buFont typeface="Wingdings" pitchFamily="2" charset="2"/>
              <a:buChar char="§"/>
            </a:pPr>
            <a:r>
              <a:rPr lang="hi-IN" sz="2400" dirty="0" smtClean="0"/>
              <a:t>शिक्षा समाज का आर्थिक विकास करती है।  इस कार्य को पूरा कारण के लिए शिक्षा अपने व्यावसायिक उद्देश्य को ले कर अग्रसर  होती है।  वह बालकों को विभिन्न व्यवसायों और उधोगो में दक्षता प्रदान करती है। </a:t>
            </a:r>
          </a:p>
          <a:p>
            <a:pPr marL="514350" indent="-514350">
              <a:buFont typeface="Wingdings" pitchFamily="2" charset="2"/>
              <a:buChar char="§"/>
            </a:pPr>
            <a:r>
              <a:rPr lang="hi-IN" sz="2400" dirty="0" smtClean="0"/>
              <a:t>परिणामस्वरूप बालक अपनी - अपनी योग्यता के अनुसार विभिन्न क्षेत्रों में उत्पादन करते हुए समाज का आर्थिक विकास करती हैं। यदि स्कूल इस कार्य  न करे तो देश का आर्थिक विकास असंभव नहीं कठिन अवश्य हैं। </a:t>
            </a:r>
          </a:p>
          <a:p>
            <a:pPr marL="514350" indent="-514350">
              <a:buFont typeface="Wingdings" pitchFamily="2" charset="2"/>
              <a:buChar char="§"/>
            </a:pPr>
            <a:endParaRPr sz="2400" b="1" smtClean="0"/>
          </a:p>
          <a:p>
            <a:pPr marL="514350" indent="-514350">
              <a:buFont typeface="+mj-lt"/>
              <a:buAutoNum type="romanLcPeriod" startAt="6"/>
            </a:pPr>
            <a:endParaRPr sz="2400" b="1" smtClean="0"/>
          </a:p>
          <a:p>
            <a:pPr marL="514350" indent="-514350">
              <a:buFont typeface="Wingdings" pitchFamily="2" charset="2"/>
              <a:buChar char="§"/>
            </a:pPr>
            <a:endParaRPr lang="hi-IN" sz="2400" dirty="0" smtClean="0"/>
          </a:p>
          <a:p>
            <a:pPr marL="514350" indent="-514350">
              <a:buFont typeface="+mj-lt"/>
              <a:buAutoNum type="romanLcPeriod" startAt="5"/>
            </a:pPr>
            <a:endParaRPr sz="2400" smtClean="0"/>
          </a:p>
          <a:p>
            <a:pPr marL="514350" indent="-514350"/>
            <a:endParaRPr lang="en-US" sz="2400" dirty="0"/>
          </a:p>
        </p:txBody>
      </p:sp>
      <p:sp>
        <p:nvSpPr>
          <p:cNvPr id="3" name="Title 2"/>
          <p:cNvSpPr>
            <a:spLocks noGrp="1"/>
          </p:cNvSpPr>
          <p:nvPr>
            <p:ph type="title"/>
          </p:nvPr>
        </p:nvSpPr>
        <p:spPr>
          <a:xfrm>
            <a:off x="2209800" y="152400"/>
            <a:ext cx="4953000" cy="859055"/>
          </a:xfrm>
        </p:spPr>
        <p:txBody>
          <a:bodyPr>
            <a:noAutofit/>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1066800"/>
            <a:ext cx="6781800" cy="5562600"/>
          </a:xfrm>
        </p:spPr>
        <p:txBody>
          <a:bodyPr>
            <a:normAutofit lnSpcReduction="10000"/>
          </a:bodyPr>
          <a:lstStyle/>
          <a:p>
            <a:pPr marL="514350" indent="-514350">
              <a:buFont typeface="+mj-lt"/>
              <a:buAutoNum type="romanLcPeriod" startAt="7"/>
            </a:pPr>
            <a:r>
              <a:rPr lang="hi-IN" sz="2400" b="1" u="sng" dirty="0" smtClean="0"/>
              <a:t>सामाजिक नियंत्रण </a:t>
            </a:r>
            <a:endParaRPr sz="2400" b="1" u="sng" smtClean="0"/>
          </a:p>
          <a:p>
            <a:pPr marL="514350" indent="-514350">
              <a:buFont typeface="Wingdings" pitchFamily="2" charset="2"/>
              <a:buChar char="§"/>
            </a:pPr>
            <a:r>
              <a:rPr lang="hi-IN" sz="1800" dirty="0" smtClean="0"/>
              <a:t>शिक्षा समाज  कुप्रथाओं तथा अंध - विश्वासों के दोषो को स्पष्ट करते हुए  जनमत तैयार कर के  इन्हे  समाप्त भी  करती हैं। यदि शिक्षा सामाजिक नियंत्रण न करे तो समाज  सुधार लाना बहुत कठिन हैं।</a:t>
            </a:r>
            <a:r>
              <a:rPr lang="hi-IN" sz="2400" b="1" u="sng" dirty="0" smtClean="0"/>
              <a:t> </a:t>
            </a:r>
            <a:endParaRPr sz="2400" b="1" u="sng" smtClean="0"/>
          </a:p>
          <a:p>
            <a:pPr marL="514350" indent="-514350">
              <a:buFont typeface="+mj-lt"/>
              <a:buAutoNum type="romanLcPeriod" startAt="8"/>
            </a:pPr>
            <a:r>
              <a:rPr lang="hi-IN" sz="2400" b="1" u="sng" dirty="0" smtClean="0"/>
              <a:t>सामाजिक परिवर्तन </a:t>
            </a:r>
          </a:p>
          <a:p>
            <a:pPr marL="514350" indent="-514350">
              <a:buFont typeface="Wingdings" pitchFamily="2" charset="2"/>
              <a:buChar char="§"/>
            </a:pPr>
            <a:r>
              <a:rPr lang="hi-IN" sz="2400" dirty="0" smtClean="0"/>
              <a:t>आधुनिक विज्ञान तथा प्रवृद्धिर (</a:t>
            </a:r>
            <a:r>
              <a:rPr sz="2400" smtClean="0"/>
              <a:t>Technique) </a:t>
            </a:r>
            <a:r>
              <a:rPr lang="hi-IN" sz="2400" dirty="0" smtClean="0"/>
              <a:t>के क्षेत्र में  अनुसंधानों के परिणामस्वरूप आश्चर्यजनक  परिवर्तन होते रहते हैं। शिक्षा इन अनुसंधानों  ज्ञान कराती है तथा इनके द्वारा लाभों पर प्रकाश डालती हुई जनसाधारण को इनका प्रयोग  के लिए प्रेरित करती हैं। इन प्रयोगों से जनसाधारण के विचारों , मूल्यों तथा लक्ष्यों में परिवर्तन हो जाता  हैं।  कहने का तात्पर्य यह हैं की परिवर्तनों का प्रचार कर के शिक्षा सामाजिक परिवर्तन लती रहती है।</a:t>
            </a:r>
            <a:r>
              <a:rPr lang="hi-IN" sz="2400" b="1" u="sng" dirty="0" smtClean="0"/>
              <a:t> </a:t>
            </a:r>
          </a:p>
          <a:p>
            <a:pPr marL="514350" indent="-514350"/>
            <a:endParaRPr lang="en-US" sz="2400" b="1" u="sng" dirty="0"/>
          </a:p>
        </p:txBody>
      </p:sp>
      <p:sp>
        <p:nvSpPr>
          <p:cNvPr id="3" name="Title 2"/>
          <p:cNvSpPr>
            <a:spLocks noGrp="1"/>
          </p:cNvSpPr>
          <p:nvPr>
            <p:ph type="title"/>
          </p:nvPr>
        </p:nvSpPr>
        <p:spPr>
          <a:xfrm>
            <a:off x="2514600" y="152400"/>
            <a:ext cx="4862322" cy="859055"/>
          </a:xfrm>
        </p:spPr>
        <p:txBody>
          <a:bodyPr>
            <a:noAutofit/>
          </a:bodyPr>
          <a:lstStyle/>
          <a:p>
            <a:r>
              <a:rPr lang="hi-IN" sz="3200" dirty="0" smtClean="0"/>
              <a:t>सामाजिक संस्थान के रूप में विद्यालय( </a:t>
            </a:r>
            <a:r>
              <a:rPr lang="en-US" sz="3200" dirty="0" smtClean="0"/>
              <a:t>CONTD….)</a:t>
            </a: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1295400"/>
            <a:ext cx="7086600" cy="5562600"/>
          </a:xfrm>
        </p:spPr>
        <p:txBody>
          <a:bodyPr>
            <a:normAutofit/>
          </a:bodyPr>
          <a:lstStyle/>
          <a:p>
            <a:pPr marL="514350" indent="-514350">
              <a:buFont typeface="+mj-lt"/>
              <a:buAutoNum type="arabicPeriod"/>
            </a:pPr>
            <a:r>
              <a:rPr lang="hi-IN" sz="2800" dirty="0" smtClean="0"/>
              <a:t>विद्यालय सभा</a:t>
            </a:r>
          </a:p>
          <a:p>
            <a:pPr marL="514350" indent="-514350">
              <a:buFont typeface="+mj-lt"/>
              <a:buAutoNum type="arabicPeriod"/>
            </a:pPr>
            <a:r>
              <a:rPr lang="hi-IN" sz="2800" dirty="0" smtClean="0"/>
              <a:t>विविध पर्वों का आयोजन </a:t>
            </a:r>
          </a:p>
          <a:p>
            <a:pPr marL="514350" indent="-514350">
              <a:buFont typeface="+mj-lt"/>
              <a:buAutoNum type="arabicPeriod"/>
            </a:pPr>
            <a:r>
              <a:rPr lang="hi-IN" sz="2800" dirty="0" smtClean="0"/>
              <a:t>महापुरुषों का जयंती मनाना </a:t>
            </a:r>
          </a:p>
          <a:p>
            <a:pPr marL="514350" indent="-514350">
              <a:buFont typeface="+mj-lt"/>
              <a:buAutoNum type="arabicPeriod"/>
            </a:pPr>
            <a:r>
              <a:rPr lang="hi-IN" sz="2800" dirty="0" smtClean="0"/>
              <a:t>शारीरिक क्रियाएं </a:t>
            </a:r>
            <a:endParaRPr sz="2800" smtClean="0"/>
          </a:p>
          <a:p>
            <a:pPr marL="514350" indent="-514350">
              <a:buFont typeface="+mj-lt"/>
              <a:buAutoNum type="arabicPeriod"/>
            </a:pPr>
            <a:r>
              <a:rPr lang="hi-IN" sz="2800" dirty="0" smtClean="0"/>
              <a:t>समाज कल्याण संबंधी क्रियाएं</a:t>
            </a:r>
            <a:endParaRPr lang="en-US" sz="2800" dirty="0"/>
          </a:p>
        </p:txBody>
      </p:sp>
      <p:sp>
        <p:nvSpPr>
          <p:cNvPr id="3" name="Title 2"/>
          <p:cNvSpPr>
            <a:spLocks noGrp="1"/>
          </p:cNvSpPr>
          <p:nvPr>
            <p:ph type="title"/>
          </p:nvPr>
        </p:nvSpPr>
        <p:spPr>
          <a:xfrm>
            <a:off x="2057400" y="1"/>
            <a:ext cx="5836158" cy="1295399"/>
          </a:xfrm>
        </p:spPr>
        <p:txBody>
          <a:bodyPr>
            <a:noAutofit/>
          </a:bodyPr>
          <a:lstStyle/>
          <a:p>
            <a:r>
              <a:rPr lang="hi-IN" sz="2800" dirty="0" smtClean="0"/>
              <a:t>विद्यालयी सम्बंधित मूल्य निर्माण</a:t>
            </a:r>
            <a:r>
              <a:rPr lang="en-US" sz="2800" dirty="0" smtClean="0"/>
              <a:t>(Value Formation in the context at schooling</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990600"/>
            <a:ext cx="7315200" cy="5486400"/>
          </a:xfrm>
        </p:spPr>
        <p:txBody>
          <a:bodyPr>
            <a:normAutofit/>
          </a:bodyPr>
          <a:lstStyle/>
          <a:p>
            <a:pPr algn="ctr"/>
            <a:r>
              <a:rPr sz="2400" smtClean="0"/>
              <a:t>Introuction</a:t>
            </a:r>
          </a:p>
          <a:p>
            <a:r>
              <a:rPr lang="hi-IN" sz="2400" dirty="0" smtClean="0"/>
              <a:t>मूल्य कोई जन्मजात प्रवृति नहीं हैं। व्यक्ति के जीवन में इसका विकास समाजीकरण  की प्रक्रिया के साथ - साथ होता हैं। यह भी सत्य हैं की मूल्य  एक दिन  में अथवा एकाएक अर्जित नहीं किया जा सकता है। रूचि से क्रमशः अभिरुचि की ऒर बढ़ते हुए मूल्यों का विकास भी व्यकितत्व में समाजीकरण की प्रक्रिया के द्वारा होता है। इसे सामाजिक सांस्कृतिक वातावरण द्वारा  अर्जित किया जाता है।</a:t>
            </a:r>
            <a:endParaRPr lang="en-US" sz="2400" dirty="0"/>
          </a:p>
        </p:txBody>
      </p:sp>
      <p:sp>
        <p:nvSpPr>
          <p:cNvPr id="3" name="Title 2"/>
          <p:cNvSpPr>
            <a:spLocks noGrp="1"/>
          </p:cNvSpPr>
          <p:nvPr>
            <p:ph type="title"/>
          </p:nvPr>
        </p:nvSpPr>
        <p:spPr>
          <a:xfrm>
            <a:off x="2209800" y="152400"/>
            <a:ext cx="5836158" cy="859055"/>
          </a:xfrm>
        </p:spPr>
        <p:txBody>
          <a:bodyPr>
            <a:noAutofit/>
          </a:bodyPr>
          <a:lstStyle/>
          <a:p>
            <a:r>
              <a:rPr lang="hi-IN" sz="3200" dirty="0" smtClean="0"/>
              <a:t>विद्यालयी सम्बंधित मूल्य निर्माण</a:t>
            </a:r>
            <a:r>
              <a:rPr lang="en-US" sz="3200" dirty="0" smtClean="0"/>
              <a:t>  (CONTD…)</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990600"/>
            <a:ext cx="7086600" cy="5638800"/>
          </a:xfrm>
        </p:spPr>
        <p:txBody>
          <a:bodyPr>
            <a:normAutofit fontScale="92500" lnSpcReduction="10000"/>
          </a:bodyPr>
          <a:lstStyle/>
          <a:p>
            <a:pPr marL="514350" indent="-514350"/>
            <a:r>
              <a:rPr lang="hi-IN" sz="2400" dirty="0" smtClean="0"/>
              <a:t>विद्यालय पाठ्यसहगामी क्रियाएं अनेक प्रकार की होती है। कुछ प्रकार क्रियाएं निम्नलिखित है :-</a:t>
            </a:r>
            <a:endParaRPr sz="2400" smtClean="0"/>
          </a:p>
          <a:p>
            <a:pPr marL="514350" indent="-514350">
              <a:buFont typeface="+mj-lt"/>
              <a:buAutoNum type="romanLcPeriod"/>
            </a:pPr>
            <a:r>
              <a:rPr lang="hi-IN" sz="2400" b="1" u="sng" dirty="0" smtClean="0"/>
              <a:t>विद्यालय सभा</a:t>
            </a:r>
            <a:r>
              <a:rPr sz="2400" b="1" u="sng" smtClean="0"/>
              <a:t>:-</a:t>
            </a:r>
          </a:p>
          <a:p>
            <a:pPr marL="514350" indent="-514350"/>
            <a:r>
              <a:rPr sz="2400" smtClean="0"/>
              <a:t>     </a:t>
            </a:r>
            <a:r>
              <a:rPr lang="hi-IN" sz="2400" dirty="0" smtClean="0"/>
              <a:t>विद्यालय  सभा में प्रतिदिन छात्र , शिक्षक , प्रधानाचार्य एक साथ एक स्थान पर एकत्रित होते  हैं और समुचित रूप से प्रार्थना करते हैं इससे विद्याथ्रियों में ध्यान से एकाग्रता , अनुशासन आदि में विकास होता है।  इस  प्रार्थना सभा में महापुरुषों , संतों एवं विभिन्न धर्मों के पवित्र ग्रंथों से लिए मूल्य , प्रेरक प्रसंगो , कहानियों , युक्तियों को सम्मिलित कर  विद्याथ्रियों में सर्वधर्म सधभाव तथा अनेक प्रकार के मानसिक मूल्यों जैसे - प्रेम , दया , परोपकार , सहयोग , सहानुभूति , सेवा - भाव आदि को जागृत कराया जा सकता है और उन्हें आत्मसात करने के लिए प्रेरित किया जाता हैं। इस प्रकार प्रार्थना , सभा मूल्यों के निर्माण की दृष्टि से उपयुक्त पाठ्य - सहगामी क्रिया हैं। </a:t>
            </a:r>
            <a:endParaRPr lang="en-US" sz="2400" dirty="0"/>
          </a:p>
        </p:txBody>
      </p:sp>
      <p:sp>
        <p:nvSpPr>
          <p:cNvPr id="3" name="Title 2"/>
          <p:cNvSpPr>
            <a:spLocks noGrp="1"/>
          </p:cNvSpPr>
          <p:nvPr>
            <p:ph type="title"/>
          </p:nvPr>
        </p:nvSpPr>
        <p:spPr>
          <a:xfrm>
            <a:off x="2667000" y="152400"/>
            <a:ext cx="4176522" cy="859055"/>
          </a:xfrm>
        </p:spPr>
        <p:txBody>
          <a:bodyPr>
            <a:normAutofit fontScale="90000"/>
          </a:bodyPr>
          <a:lstStyle/>
          <a:p>
            <a:r>
              <a:rPr lang="hi-IN" sz="3200" dirty="0" smtClean="0"/>
              <a:t>विद्यालयी सम्बंधित मूल्य निर्माण</a:t>
            </a:r>
            <a:r>
              <a:rPr lang="en-US" sz="3200" dirty="0" smtClean="0"/>
              <a:t>  (CONTD…)</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38200" y="1676400"/>
            <a:ext cx="5395912" cy="4267200"/>
          </a:xfrm>
        </p:spPr>
        <p:txBody>
          <a:bodyPr>
            <a:normAutofit/>
          </a:bodyPr>
          <a:lstStyle/>
          <a:p>
            <a:pPr>
              <a:buFont typeface="Wingdings" pitchFamily="2" charset="2"/>
              <a:buChar char="Ø"/>
            </a:pPr>
            <a:r>
              <a:rPr lang="hi-IN" sz="2400" dirty="0" smtClean="0"/>
              <a:t>विद्यालय प्रवेश का प्रभाव </a:t>
            </a:r>
            <a:r>
              <a:rPr sz="2400" smtClean="0"/>
              <a:t>(Impact of entry to school)</a:t>
            </a:r>
          </a:p>
          <a:p>
            <a:endParaRPr sz="2400" smtClean="0"/>
          </a:p>
          <a:p>
            <a:pPr>
              <a:buFont typeface="Wingdings" pitchFamily="2" charset="2"/>
              <a:buChar char="Ø"/>
            </a:pPr>
            <a:r>
              <a:rPr lang="hi-IN" sz="2400" dirty="0" smtClean="0"/>
              <a:t>सामाजिक संस्थान के रूप में विद्यालय</a:t>
            </a:r>
            <a:r>
              <a:rPr sz="2400" smtClean="0"/>
              <a:t>(School as a instituition)</a:t>
            </a:r>
          </a:p>
          <a:p>
            <a:endParaRPr sz="2400" smtClean="0"/>
          </a:p>
          <a:p>
            <a:pPr>
              <a:buFont typeface="Wingdings" pitchFamily="2" charset="2"/>
              <a:buChar char="Ø"/>
            </a:pPr>
            <a:r>
              <a:rPr lang="hi-IN" sz="2400" dirty="0" smtClean="0"/>
              <a:t>स्कूली सन्दर्भ में मूल्य निर्धारण</a:t>
            </a:r>
            <a:r>
              <a:rPr sz="2400" smtClean="0"/>
              <a:t>(Value formation in the context of schooling</a:t>
            </a:r>
          </a:p>
          <a:p>
            <a:endParaRPr lang="en-US" sz="2000" dirty="0"/>
          </a:p>
        </p:txBody>
      </p:sp>
      <p:sp>
        <p:nvSpPr>
          <p:cNvPr id="3" name="Title 2"/>
          <p:cNvSpPr>
            <a:spLocks noGrp="1"/>
          </p:cNvSpPr>
          <p:nvPr>
            <p:ph type="title"/>
          </p:nvPr>
        </p:nvSpPr>
        <p:spPr>
          <a:xfrm>
            <a:off x="1905000" y="228600"/>
            <a:ext cx="4267200" cy="859055"/>
          </a:xfrm>
        </p:spPr>
        <p:txBody>
          <a:bodyPr/>
          <a:lstStyle/>
          <a:p>
            <a:r>
              <a:rPr lang="en-US" dirty="0" smtClean="0"/>
              <a:t>Content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52400" y="990600"/>
            <a:ext cx="7162800" cy="5715000"/>
          </a:xfrm>
        </p:spPr>
        <p:txBody>
          <a:bodyPr>
            <a:normAutofit/>
          </a:bodyPr>
          <a:lstStyle/>
          <a:p>
            <a:pPr marL="514350" indent="-514350">
              <a:buFont typeface="+mj-lt"/>
              <a:buAutoNum type="romanLcPeriod" startAt="2"/>
            </a:pPr>
            <a:r>
              <a:rPr lang="hi-IN" sz="2400" b="1" u="sng" dirty="0" smtClean="0"/>
              <a:t>विविध पर्वों का आयोजन</a:t>
            </a:r>
            <a:r>
              <a:rPr sz="2400" b="1" u="sng" smtClean="0"/>
              <a:t>:-</a:t>
            </a:r>
          </a:p>
          <a:p>
            <a:pPr marL="514350" indent="-514350"/>
            <a:r>
              <a:rPr sz="2400" smtClean="0"/>
              <a:t>    </a:t>
            </a:r>
            <a:r>
              <a:rPr lang="hi-IN" sz="2400" dirty="0" smtClean="0"/>
              <a:t>विद्यालय में </a:t>
            </a:r>
            <a:r>
              <a:rPr sz="2400" smtClean="0"/>
              <a:t>15</a:t>
            </a:r>
            <a:r>
              <a:rPr lang="hi-IN" sz="2400" dirty="0" smtClean="0"/>
              <a:t> अगस्त , </a:t>
            </a:r>
            <a:r>
              <a:rPr sz="2400" smtClean="0"/>
              <a:t>26 </a:t>
            </a:r>
            <a:r>
              <a:rPr lang="hi-IN" sz="2400" dirty="0" smtClean="0"/>
              <a:t> जनवरी  , </a:t>
            </a:r>
            <a:endParaRPr sz="2400" smtClean="0"/>
          </a:p>
          <a:p>
            <a:pPr marL="514350" indent="-514350"/>
            <a:r>
              <a:rPr sz="2400" smtClean="0"/>
              <a:t>     2</a:t>
            </a:r>
            <a:r>
              <a:rPr lang="hi-IN" sz="2400" dirty="0" smtClean="0"/>
              <a:t> अक्टूबर  जैसे - राष्ट्रीय पर्वों  के आयोजन साथ - साथ  धर्मी त्यौहार जैसे - दीपावली , ईद ,क्रिसमस , वैशाखी  आदि का आयोजन कर विद्यार्थयों में भाई - चारा , सहकारिता , सर्वधर्म , सहयोग , प्रेम , सह अस्तित्व जैसे मूल्यों का आसानी से निर्माण किया जा सकता हैं। </a:t>
            </a:r>
          </a:p>
          <a:p>
            <a:pPr marL="514350" indent="-514350">
              <a:buFont typeface="+mj-lt"/>
              <a:buAutoNum type="romanLcPeriod" startAt="2"/>
            </a:pPr>
            <a:endParaRPr lang="en-US" sz="2400" dirty="0"/>
          </a:p>
        </p:txBody>
      </p:sp>
      <p:sp>
        <p:nvSpPr>
          <p:cNvPr id="3" name="Title 2"/>
          <p:cNvSpPr>
            <a:spLocks noGrp="1"/>
          </p:cNvSpPr>
          <p:nvPr>
            <p:ph type="title"/>
          </p:nvPr>
        </p:nvSpPr>
        <p:spPr>
          <a:xfrm>
            <a:off x="2743200" y="152400"/>
            <a:ext cx="4557522" cy="859055"/>
          </a:xfrm>
        </p:spPr>
        <p:txBody>
          <a:bodyPr>
            <a:noAutofit/>
          </a:bodyPr>
          <a:lstStyle/>
          <a:p>
            <a:r>
              <a:rPr lang="hi-IN" sz="3200" dirty="0" smtClean="0"/>
              <a:t>विद्यालयी सम्बंधित मूल्य निर्माण</a:t>
            </a:r>
            <a:r>
              <a:rPr lang="en-US" sz="3200" dirty="0" smtClean="0"/>
              <a:t>  (CONTD…)</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6248400" cy="978729"/>
          </a:xfrm>
        </p:spPr>
        <p:txBody>
          <a:bodyPr/>
          <a:lstStyle/>
          <a:p>
            <a:r>
              <a:rPr lang="hi-IN" dirty="0" smtClean="0"/>
              <a:t>विद्यालयी सम्बंधित मूल्य निर्माण</a:t>
            </a:r>
            <a:r>
              <a:rPr lang="en-US" dirty="0" smtClean="0"/>
              <a:t>  (CONTD…)</a:t>
            </a:r>
            <a:endParaRPr lang="en-US" dirty="0"/>
          </a:p>
        </p:txBody>
      </p:sp>
      <p:sp>
        <p:nvSpPr>
          <p:cNvPr id="3" name="Text Placeholder 2"/>
          <p:cNvSpPr>
            <a:spLocks noGrp="1"/>
          </p:cNvSpPr>
          <p:nvPr>
            <p:ph type="body" sz="quarter" idx="13"/>
          </p:nvPr>
        </p:nvSpPr>
        <p:spPr>
          <a:xfrm>
            <a:off x="304800" y="1143000"/>
            <a:ext cx="6705600" cy="5486400"/>
          </a:xfrm>
        </p:spPr>
        <p:txBody>
          <a:bodyPr/>
          <a:lstStyle/>
          <a:p>
            <a:pPr marL="514350" indent="-514350">
              <a:buFont typeface="+mj-lt"/>
              <a:buAutoNum type="romanLcPeriod" startAt="3"/>
            </a:pPr>
            <a:r>
              <a:rPr lang="hi-IN" sz="2400" b="1" u="sng" dirty="0" smtClean="0"/>
              <a:t>महापुरुषों का जयंती मनाना</a:t>
            </a:r>
            <a:endParaRPr lang="en-US" sz="2400" b="1" u="sng" dirty="0" smtClean="0"/>
          </a:p>
          <a:p>
            <a:pPr marL="514350" indent="-514350">
              <a:buNone/>
            </a:pPr>
            <a:r>
              <a:rPr lang="en-US" sz="2400" dirty="0" smtClean="0"/>
              <a:t>      </a:t>
            </a:r>
            <a:r>
              <a:rPr lang="hi-IN" sz="2400" dirty="0" smtClean="0"/>
              <a:t>महापुरुषों की जीवन गाथाएं बालकों को प्रेरित करती है की वे भी उनके जैसा कोई महान समाज सेवा कार्य करे। विद्यालयों में गौतमबुद्ध , ईसा मशीह , गुरुनानक , रहीम कवी , संत रविदास , महत्मा गाँधी , दयानन्द सरस्वती ,विवेकानंद , रविंद्र नाथ टैगोर जैसे महापुरुषों और स्वंत्रता संग्राम में  शहीद हुए लोगो की जयंतियों को मनाई जाना चाहिए।  महापुरुषों के व्यक्तितीव से विद्यार्थयों को समय - समय पर विद्यालय द्वारा अवगत कराया हैं। इससे उनमे राष्ट्र प्रेम , समाज सुधार की प्रेरणा श्रम की महत्ता , नीच - उच्च की भावना की समाप्ति ,प्रेम , दया , सहनशीलता , परोपकार , अहिंसा द्वारा आसानी से प्राप्त करवाया जा सकता है। </a:t>
            </a:r>
            <a:endParaRPr lang="en-US" sz="2400" dirty="0" smtClean="0"/>
          </a:p>
          <a:p>
            <a:pPr marL="514350" indent="-514350">
              <a:buNone/>
            </a:pPr>
            <a:r>
              <a:rPr lang="en-US" sz="2400" dirty="0" smtClean="0"/>
              <a:t>       </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542926"/>
            <a:ext cx="8410575" cy="544893"/>
          </a:xfrm>
        </p:spPr>
        <p:txBody>
          <a:bodyPr/>
          <a:lstStyle/>
          <a:p>
            <a:r>
              <a:rPr lang="hi-IN" dirty="0" smtClean="0"/>
              <a:t>विद्यालयी सम्बंधित मूल्य निर्माण</a:t>
            </a:r>
            <a:r>
              <a:rPr lang="en-US" dirty="0" smtClean="0"/>
              <a:t>  (CONTD…)</a:t>
            </a:r>
            <a:endParaRPr lang="en-US" dirty="0"/>
          </a:p>
        </p:txBody>
      </p:sp>
      <p:sp>
        <p:nvSpPr>
          <p:cNvPr id="3" name="Content Placeholder 2"/>
          <p:cNvSpPr>
            <a:spLocks noGrp="1"/>
          </p:cNvSpPr>
          <p:nvPr>
            <p:ph idx="1"/>
          </p:nvPr>
        </p:nvSpPr>
        <p:spPr>
          <a:xfrm>
            <a:off x="332524" y="1219200"/>
            <a:ext cx="6754076" cy="5410200"/>
          </a:xfrm>
        </p:spPr>
        <p:txBody>
          <a:bodyPr>
            <a:normAutofit/>
          </a:bodyPr>
          <a:lstStyle/>
          <a:p>
            <a:pPr marL="514350" indent="-514350">
              <a:buFont typeface="+mj-lt"/>
              <a:buAutoNum type="romanLcPeriod" startAt="4"/>
            </a:pPr>
            <a:r>
              <a:rPr lang="hi-IN" sz="2400" b="1" u="sng" dirty="0" smtClean="0"/>
              <a:t>शारीरिक क्रियाएं </a:t>
            </a:r>
            <a:endParaRPr lang="en-US" sz="2400" b="1" u="sng" dirty="0" smtClean="0"/>
          </a:p>
          <a:p>
            <a:pPr marL="514350" indent="-514350">
              <a:buNone/>
            </a:pPr>
            <a:r>
              <a:rPr lang="en-US" sz="2400" dirty="0" smtClean="0"/>
              <a:t>     </a:t>
            </a:r>
            <a:r>
              <a:rPr lang="hi-IN" sz="2400" dirty="0" smtClean="0"/>
              <a:t>इसके अंतर्गत संगठित खेल  - कूद , योग, व्यायाम आदि क्रियाएं है। विद्यालय  आयोजित की जाने वाली इन क्रियाओं   के द्वारा बालक का शारीरिक विकास तो होता ही हैं  साथ में मानशिक विकास भी होता है। साथ में इन क्रियाओं   मनोवैज्ञानिक ,बौद्धिक , नैतिक , अनुशासनात्मक तथा   नागरिक महत्व भी हैं। खेलों के माध्यम से बालकों में न्याय , सहयोग , साहिस्णुता , नेतृत्व , संयम जैसे गुणों तथा साहस , धैर्य , आत्मनिर्भरता , आत्म - विश्वास , सच्चाई , न्याय - प्रियता , निष्पक्षता  आदि नैतिक मूल्यों का विकास होता हैं। </a:t>
            </a:r>
          </a:p>
          <a:p>
            <a:pPr marL="514350" indent="-514350">
              <a:buNone/>
            </a:pP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1"/>
            <a:ext cx="7696200" cy="544893"/>
          </a:xfrm>
        </p:spPr>
        <p:txBody>
          <a:bodyPr/>
          <a:lstStyle/>
          <a:p>
            <a:r>
              <a:rPr lang="hi-IN" dirty="0" smtClean="0"/>
              <a:t>विद्यालयी सम्बंधित मूल्य निर्माण</a:t>
            </a:r>
            <a:r>
              <a:rPr lang="en-US" dirty="0" smtClean="0"/>
              <a:t>(CONTD…)</a:t>
            </a:r>
            <a:endParaRPr lang="en-US" dirty="0"/>
          </a:p>
        </p:txBody>
      </p:sp>
      <p:sp>
        <p:nvSpPr>
          <p:cNvPr id="3" name="Content Placeholder 2"/>
          <p:cNvSpPr>
            <a:spLocks noGrp="1"/>
          </p:cNvSpPr>
          <p:nvPr>
            <p:ph idx="1"/>
          </p:nvPr>
        </p:nvSpPr>
        <p:spPr>
          <a:xfrm>
            <a:off x="332524" y="1143000"/>
            <a:ext cx="8411426" cy="5105400"/>
          </a:xfrm>
        </p:spPr>
        <p:txBody>
          <a:bodyPr/>
          <a:lstStyle/>
          <a:p>
            <a:pPr marL="571500" indent="-571500">
              <a:buFont typeface="+mj-lt"/>
              <a:buAutoNum type="romanLcPeriod" startAt="5"/>
            </a:pPr>
            <a:r>
              <a:rPr lang="hi-IN" b="1" u="sng" dirty="0" smtClean="0"/>
              <a:t>समाज कल्याण संबंधी क्रियाएं</a:t>
            </a:r>
            <a:endParaRPr lang="en-US" b="1" u="sng" dirty="0" smtClean="0"/>
          </a:p>
          <a:p>
            <a:pPr marL="571500" indent="-571500">
              <a:buNone/>
            </a:pPr>
            <a:r>
              <a:rPr lang="en-US" dirty="0" smtClean="0"/>
              <a:t> </a:t>
            </a:r>
            <a:r>
              <a:rPr lang="hi-IN" sz="2400" dirty="0" smtClean="0"/>
              <a:t>समाज कल्याण सम्बन्धी क्रियाएं को निम्नलिखित वर्गों में विभाजित कर सकते है। </a:t>
            </a:r>
          </a:p>
          <a:p>
            <a:pPr marL="571500" indent="-571500">
              <a:buFont typeface="+mj-lt"/>
              <a:buAutoNum type="alphaLcParenR"/>
            </a:pPr>
            <a:r>
              <a:rPr lang="hi-IN" sz="2400" dirty="0" smtClean="0"/>
              <a:t>समाज सेवा क्लब </a:t>
            </a:r>
            <a:endParaRPr lang="en-US" sz="2400" dirty="0" smtClean="0"/>
          </a:p>
          <a:p>
            <a:pPr marL="571500" indent="-571500">
              <a:buFont typeface="+mj-lt"/>
              <a:buAutoNum type="alphaLcParenR"/>
            </a:pPr>
            <a:r>
              <a:rPr lang="en-US" sz="2400" dirty="0" smtClean="0"/>
              <a:t>N.C.C (National Cadet Corps)</a:t>
            </a:r>
          </a:p>
          <a:p>
            <a:pPr marL="571500" indent="-571500">
              <a:buFont typeface="+mj-lt"/>
              <a:buAutoNum type="alphaLcParenR"/>
            </a:pPr>
            <a:r>
              <a:rPr lang="hi-IN" sz="2400" dirty="0" smtClean="0"/>
              <a:t>सहकारी क्रियाएं </a:t>
            </a:r>
            <a:endParaRPr lang="en-US" sz="2400" dirty="0" smtClean="0"/>
          </a:p>
          <a:p>
            <a:pPr marL="571500" indent="-571500">
              <a:buFont typeface="+mj-lt"/>
              <a:buAutoNum type="alphaLcParenR"/>
            </a:pPr>
            <a:r>
              <a:rPr lang="en-US" sz="2400" dirty="0" smtClean="0"/>
              <a:t>Scouting (</a:t>
            </a:r>
            <a:r>
              <a:rPr lang="hi-IN" sz="2400" dirty="0" smtClean="0"/>
              <a:t>स्काउटिंग</a:t>
            </a:r>
            <a:r>
              <a:rPr lang="en-US" sz="2400" dirty="0" smtClean="0"/>
              <a:t>)</a:t>
            </a:r>
          </a:p>
          <a:p>
            <a:pPr marL="571500" indent="-571500">
              <a:buFont typeface="+mj-lt"/>
              <a:buAutoNum type="alphaLcParenR"/>
            </a:pPr>
            <a:r>
              <a:rPr lang="en-US" sz="2400" dirty="0" smtClean="0"/>
              <a:t>Red cross and primary hospital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a:xfrm>
            <a:off x="332524" y="1371600"/>
            <a:ext cx="8411426" cy="5257800"/>
          </a:xfrm>
        </p:spPr>
        <p:txBody>
          <a:bodyPr/>
          <a:lstStyle/>
          <a:p>
            <a:pPr>
              <a:buNone/>
            </a:pPr>
            <a:r>
              <a:rPr lang="en-US" dirty="0" smtClean="0"/>
              <a:t> </a:t>
            </a:r>
            <a:r>
              <a:rPr lang="hi-IN" dirty="0" smtClean="0"/>
              <a:t>समाज सम्बन्धी क्रियाओं में विद्यार्थियों को विभिन्न सामुदायिक समाज  में उनकी सहभागिता , सुनिश्चित की जाती है। उदाहरण के लिए पौधों को साक्षर बनाना , बढ़- पीड़ितों , भूकंप - पीड़ित लोगो को राहत सामग्री पहुंचने हेतु चंदा एकत्रित करना , राष्ट्रीय आपदाओं में प्रभावित लोगो की सहायता करना , विद्यालय के गरीब एवं वंचित वर्ग के छात्रों को पुस्तक एवं आर्थिक सहायता प्रदान करना इत्यादि।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50" y="3048000"/>
            <a:ext cx="7372350" cy="3581399"/>
          </a:xfrm>
        </p:spPr>
        <p:txBody>
          <a:bodyPr/>
          <a:lstStyle/>
          <a:p>
            <a:r>
              <a:rPr lang="hi-IN" b="1" u="sng" dirty="0" smtClean="0"/>
              <a:t>निष्कर्ष</a:t>
            </a:r>
            <a:r>
              <a:rPr lang="en-US" b="1" u="sng" dirty="0" smtClean="0"/>
              <a:t> (CONCLUSION)</a:t>
            </a:r>
            <a:r>
              <a:rPr lang="en-US" dirty="0" smtClean="0"/>
              <a:t/>
            </a:r>
            <a:br>
              <a:rPr lang="en-US" dirty="0" smtClean="0"/>
            </a:br>
            <a:r>
              <a:rPr lang="hi-IN" dirty="0" smtClean="0"/>
              <a:t>अतः हम कह सकते हैं की विद्यालय एक ऐसा संस्थान हैं जो पाठ्यक्रम से ही नहीं बल्कि अपने पाठ्य - सहगामी क्रियाओं के द्वारा बालक और बालिकाओं में विभिन्न प्रकार के मूल्यों का निर्माण करवाती है।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0" y="1066800"/>
            <a:ext cx="7148512" cy="5257800"/>
          </a:xfrm>
        </p:spPr>
        <p:txBody>
          <a:bodyPr>
            <a:normAutofit fontScale="92500" lnSpcReduction="20000"/>
          </a:bodyPr>
          <a:lstStyle/>
          <a:p>
            <a:endParaRPr smtClean="0"/>
          </a:p>
          <a:p>
            <a:pPr algn="ctr"/>
            <a:r>
              <a:rPr sz="2200" b="1" u="sng" smtClean="0"/>
              <a:t>Introduction</a:t>
            </a:r>
          </a:p>
          <a:p>
            <a:r>
              <a:rPr lang="hi-IN" sz="2200" b="1" dirty="0" smtClean="0"/>
              <a:t>विद्यालय पढ़ते हुए बालक के समाजीकरण के लिए माता - पिता और परिवार के बाद दूसरा अधिगम संस्थान है। एक बच्चा अपने विद्यालय में अपने शिक्षक को अपने माता - पिता के अनुरूप पाता  है तो घर से विद्यालय तक सभी क्रिया - कलापों को सुचारु रूप से चालने में एक अच्छे निर्देशक के रूप में काम करते हैं। घर पर बच्चों का अप्रत्यक्ष और अनौपचारिक समाजीकरण होता है। </a:t>
            </a:r>
          </a:p>
          <a:p>
            <a:r>
              <a:rPr lang="hi-IN" sz="2200" b="1" dirty="0" smtClean="0"/>
              <a:t>तो विद्यालय समाजीकरण का एक क्रियाशील , गतिशील , प्रत्यक्ष और औपचारिक साधन है।  (</a:t>
            </a:r>
            <a:r>
              <a:rPr sz="2200" b="1" smtClean="0"/>
              <a:t>Agency</a:t>
            </a:r>
            <a:r>
              <a:rPr lang="hi-IN" sz="2200" b="1" dirty="0" smtClean="0"/>
              <a:t>)</a:t>
            </a:r>
          </a:p>
          <a:p>
            <a:endParaRPr lang="hi-IN" sz="2200" b="1" dirty="0" smtClean="0"/>
          </a:p>
          <a:p>
            <a:endParaRPr lang="hi-IN" sz="2200" b="1" dirty="0" smtClean="0"/>
          </a:p>
          <a:p>
            <a:r>
              <a:rPr lang="hi-IN" sz="2200" b="1" dirty="0" smtClean="0"/>
              <a:t>बुवेचर के अनुसार -- विद्यालय एक ऐसी संस्था है जिससे सामाजिक तरीका (</a:t>
            </a:r>
            <a:r>
              <a:rPr sz="2200" b="1" smtClean="0"/>
              <a:t>Patten</a:t>
            </a:r>
            <a:r>
              <a:rPr lang="hi-IN" sz="2200" b="1" dirty="0" smtClean="0"/>
              <a:t>) को सरंक्षित किया जाता है। </a:t>
            </a:r>
          </a:p>
          <a:p>
            <a:r>
              <a:rPr lang="hi-IN" sz="2200" b="1" dirty="0" smtClean="0"/>
              <a:t>विद्यालय में बच्चों का प्रवेश  अति - आवश्यक है क्युकी माता - पिता या परिवार एक निश्चित स्थान पर , एक निश्चित समय पर नए सामाज के माँग और उद्देश्यों की पूर्ति के लिए शिक्षा नहीं दे पाते  है।  इसलिए स्कूल में नामांकन लेना बहुत </a:t>
            </a:r>
            <a:r>
              <a:rPr lang="hi-IN" sz="2000" dirty="0" smtClean="0"/>
              <a:t>जरुरी है।</a:t>
            </a:r>
            <a:endParaRPr lang="en-US" sz="2000" dirty="0"/>
          </a:p>
        </p:txBody>
      </p:sp>
      <p:sp>
        <p:nvSpPr>
          <p:cNvPr id="3" name="Title 2"/>
          <p:cNvSpPr>
            <a:spLocks noGrp="1"/>
          </p:cNvSpPr>
          <p:nvPr>
            <p:ph type="title"/>
          </p:nvPr>
        </p:nvSpPr>
        <p:spPr>
          <a:xfrm>
            <a:off x="2209800" y="228600"/>
            <a:ext cx="5836158" cy="859055"/>
          </a:xfrm>
        </p:spPr>
        <p:txBody>
          <a:bodyPr>
            <a:normAutofit/>
          </a:bodyPr>
          <a:lstStyle/>
          <a:p>
            <a:r>
              <a:rPr lang="hi-IN" sz="4000" dirty="0" smtClean="0"/>
              <a:t>विद्यालय प्रवेश का प्रभाव</a:t>
            </a: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09600" y="0"/>
            <a:ext cx="7591425" cy="6858000"/>
          </a:xfrm>
        </p:spPr>
        <p:txBody>
          <a:bodyPr>
            <a:noAutofit/>
          </a:bodyPr>
          <a:lstStyle/>
          <a:p>
            <a:r>
              <a:rPr lang="hi-IN" sz="1800" b="1" dirty="0" smtClean="0"/>
              <a:t>स्कूल के दो पहलू होते है ----</a:t>
            </a:r>
          </a:p>
          <a:p>
            <a:pPr>
              <a:buNone/>
            </a:pPr>
            <a:r>
              <a:rPr lang="en-US" sz="1800" b="1" dirty="0" smtClean="0"/>
              <a:t>(1) </a:t>
            </a:r>
            <a:r>
              <a:rPr lang="hi-IN" sz="1800" b="1" dirty="0" smtClean="0"/>
              <a:t>मनोवैज्ञानिक पहलु </a:t>
            </a:r>
          </a:p>
          <a:p>
            <a:pPr>
              <a:buNone/>
            </a:pPr>
            <a:r>
              <a:rPr lang="en-US" sz="1800" b="1" dirty="0" smtClean="0"/>
              <a:t>(2) </a:t>
            </a:r>
            <a:r>
              <a:rPr lang="hi-IN" sz="1800" b="1" dirty="0" smtClean="0"/>
              <a:t>सामाजिक पहलु </a:t>
            </a:r>
          </a:p>
          <a:p>
            <a:pPr>
              <a:buNone/>
            </a:pPr>
            <a:r>
              <a:rPr lang="en-US" sz="1800" b="1" dirty="0" smtClean="0"/>
              <a:t>   </a:t>
            </a:r>
            <a:r>
              <a:rPr lang="hi-IN" sz="1800" b="1" dirty="0" smtClean="0"/>
              <a:t> दोनों पहलुओं को निम्न प्रकार से व्यक्त किआ जा सकता है :-</a:t>
            </a:r>
          </a:p>
          <a:p>
            <a:pPr>
              <a:buNone/>
            </a:pPr>
            <a:r>
              <a:rPr lang="en-US" sz="1800" b="1" dirty="0" smtClean="0"/>
              <a:t>(1) </a:t>
            </a:r>
            <a:r>
              <a:rPr lang="hi-IN" sz="1800" b="1" dirty="0" smtClean="0"/>
              <a:t>मनोवैज्ञानिक पहलु :- बच्चों के मानसिक क्षमता , झुकाव , रूचि बढ़ाने के लिए समुचित पाठ्यक्रम की मदद से विद्यालय सर्वांगीण विकास करना चाहती है। </a:t>
            </a:r>
          </a:p>
          <a:p>
            <a:pPr>
              <a:buNone/>
            </a:pPr>
            <a:r>
              <a:rPr lang="en-US" sz="1800" b="1" dirty="0" smtClean="0"/>
              <a:t>(2) </a:t>
            </a:r>
            <a:r>
              <a:rPr lang="hi-IN" sz="1800" b="1" dirty="0" smtClean="0"/>
              <a:t>सामाजिक पहलु :- सामाजिक पहलु यह है की बच्चों के समाजीकरण के लिए विद्यालय  में सामाजिक वातावरण का निर्माण करना है जो सामाजिक मूल्य, सहानुभूति , सहयोग , प्यार ,बलिदान कल्याण करने की भावना का विकास और अन्य सामाजिक कार्य कराया जाता है। स्कूली शिक्षा बच्चों में सामाजिक क्षमता बढ़ाता  है।  शिक्षक अपने को सामाजिक कार्यकर्ता समझते हैं और उनका कर्तव्य की बच्चों में सामाजिकरण हो। शिक्षक  का उद्देश्य होता है कि अपने विद्यालय के माध्यम से समाज और समुदाय के सभी सदस्यों को समाजीकरण करके  उसे समाज में सभी प्रकार का लाने  की कोशिश करें। </a:t>
            </a:r>
            <a:endParaRPr lang="en-US" sz="1800" b="1" dirty="0" smtClean="0"/>
          </a:p>
          <a:p>
            <a:r>
              <a:rPr lang="hi-IN" sz="1800" b="1" dirty="0" smtClean="0"/>
              <a:t>शिक्षक सहिष्णुता और आदर का पाठ बच्चों को पढ़ते रहते है। स्कूल का उद्देश्य होता है कि बच्चों में समाजिक ज्ञान देना है किताबी कीड़ा  होने से बच्चों के लिए समाज में  समायोजन होना बहुत ही मुश्किल है जब कभी भी छात्र सामाजिक क्रिया कलाप  में भाग लेते हैं तो उस समय किसी न किसी समस्या का अनुभव होता है तो शिक्षक उसी समय सामाजिक ज्ञान देते है। </a:t>
            </a:r>
            <a:endParaRPr lang="en-US" sz="1800" b="1" dirty="0" smtClean="0"/>
          </a:p>
          <a:p>
            <a:r>
              <a:rPr lang="hi-IN" sz="1800" b="1" dirty="0" smtClean="0"/>
              <a:t>जब बच्चा बड़ा होता है तो देखा जाता है की वह रोजगार परख क्रिया कलाप में तत्पर नहीं दिखाई  देते है तो हमारे शिक्षाविधौ का ध्यान नए पाठ्यक्रम के निर्माण में समस्या निदान के लिए नई पाठ्य विषय जोड़ते जाते है। </a:t>
            </a:r>
            <a:endParaRPr lang="en-US"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33375" y="457200"/>
            <a:ext cx="6981825" cy="6172200"/>
          </a:xfrm>
        </p:spPr>
        <p:txBody>
          <a:bodyPr/>
          <a:lstStyle/>
          <a:p>
            <a:r>
              <a:rPr lang="hi-IN" b="1" dirty="0" smtClean="0"/>
              <a:t>बच्चों के विद्यालय प्रवेश करने की शक्ति बढ़ती है। नए नए शब्दों का ज्ञान होता है। बहुत सारे बच्चों के बीच में आपसी अंतर - क्रिया  से उनका  सामाजिकरण होता है।  इसी माध्यम से सामाजिक मूल्य सीखा  जाता है।</a:t>
            </a:r>
            <a:endParaRPr lang="en-US" b="1" dirty="0" smtClean="0"/>
          </a:p>
          <a:p>
            <a:endParaRPr lang="en-US" dirty="0" smtClean="0"/>
          </a:p>
          <a:p>
            <a:r>
              <a:rPr lang="hi-IN" b="1" u="sng" dirty="0" smtClean="0"/>
              <a:t>अग्र  लिखित हिंदुओं से यह स्पष्ट होता है कि जब बच्चा घर से बाहर निकलकर स्कूल में आता है उसका सामाजिकरण कैसे होता  है</a:t>
            </a:r>
            <a:endParaRPr lang="en-US" b="1" u="sng" dirty="0" smtClean="0"/>
          </a:p>
          <a:p>
            <a:pPr marL="342900" indent="-342900">
              <a:buAutoNum type="arabicParenR"/>
            </a:pPr>
            <a:r>
              <a:rPr lang="hi-IN" b="1" dirty="0" smtClean="0"/>
              <a:t>घर और विद्यालय </a:t>
            </a:r>
            <a:endParaRPr lang="en-US" b="1" dirty="0" smtClean="0"/>
          </a:p>
          <a:p>
            <a:pPr marL="342900" indent="-342900">
              <a:buAutoNum type="arabicParenR"/>
            </a:pPr>
            <a:r>
              <a:rPr lang="hi-IN" b="1" dirty="0" smtClean="0"/>
              <a:t>स्वः अनुशाशन </a:t>
            </a:r>
            <a:r>
              <a:rPr lang="en-US" b="1" dirty="0" smtClean="0"/>
              <a:t> </a:t>
            </a:r>
            <a:endParaRPr lang="en-US" b="1" dirty="0" smtClean="0"/>
          </a:p>
          <a:p>
            <a:pPr marL="342900" indent="-342900">
              <a:buFont typeface="Arial" panose="020B0604020202020204" pitchFamily="34" charset="0"/>
              <a:buAutoNum type="arabicParenR"/>
            </a:pPr>
            <a:r>
              <a:rPr lang="hi-IN" b="1" dirty="0" smtClean="0"/>
              <a:t>विद्यालय की ज़िन्दगी गतिशील है </a:t>
            </a:r>
            <a:endParaRPr lang="en-US" b="1" dirty="0" smtClean="0"/>
          </a:p>
          <a:p>
            <a:pPr marL="342900" indent="-342900">
              <a:buFont typeface="Arial" panose="020B0604020202020204" pitchFamily="34" charset="0"/>
              <a:buAutoNum type="arabicParenR"/>
            </a:pPr>
            <a:r>
              <a:rPr lang="hi-IN" b="1" dirty="0" smtClean="0"/>
              <a:t>विद्यालय एक वास्तविक जीवन परिस्थिति है </a:t>
            </a:r>
            <a:endParaRPr lang="en-US" b="1" dirty="0" smtClean="0"/>
          </a:p>
          <a:p>
            <a:pPr marL="342900" indent="-342900">
              <a:buNone/>
            </a:pPr>
            <a:endParaRPr lang="en-US" b="1" dirty="0" smtClean="0"/>
          </a:p>
          <a:p>
            <a:pPr marL="342900" indent="-342900">
              <a:buNone/>
            </a:pPr>
            <a:endParaRPr lang="hi-IN" b="1" u="sng" dirty="0" smtClean="0"/>
          </a:p>
          <a:p>
            <a:pPr marL="342900" indent="-342900">
              <a:buAutoNum type="arabicParenR"/>
            </a:pPr>
            <a:endParaRPr lang="hi-IN" b="1" u="sng" dirty="0" smtClean="0"/>
          </a:p>
          <a:p>
            <a:pPr>
              <a:buNone/>
            </a:pPr>
            <a:r>
              <a:rPr lang="hi-IN" b="1" u="sng"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542927"/>
            <a:ext cx="8410575" cy="600074"/>
          </a:xfrm>
        </p:spPr>
        <p:txBody>
          <a:bodyPr/>
          <a:lstStyle/>
          <a:p>
            <a:r>
              <a:rPr lang="hi-IN" dirty="0" smtClean="0"/>
              <a:t>घर और विद्यालय </a:t>
            </a:r>
            <a:r>
              <a:rPr lang="en-US" dirty="0" smtClean="0"/>
              <a:t/>
            </a:r>
            <a:br>
              <a:rPr lang="en-US" dirty="0" smtClean="0"/>
            </a:br>
            <a:endParaRPr lang="en-US" dirty="0"/>
          </a:p>
        </p:txBody>
      </p:sp>
      <p:sp>
        <p:nvSpPr>
          <p:cNvPr id="3" name="Text Placeholder 2"/>
          <p:cNvSpPr>
            <a:spLocks noGrp="1"/>
          </p:cNvSpPr>
          <p:nvPr>
            <p:ph type="body" sz="quarter" idx="13"/>
          </p:nvPr>
        </p:nvSpPr>
        <p:spPr>
          <a:xfrm>
            <a:off x="333375" y="1625386"/>
            <a:ext cx="5686425" cy="4093243"/>
          </a:xfrm>
        </p:spPr>
        <p:txBody>
          <a:bodyPr/>
          <a:lstStyle/>
          <a:p>
            <a:r>
              <a:rPr lang="hi-IN" sz="2800" dirty="0" smtClean="0"/>
              <a:t>घर पर बच्चा सामाजिक अंतःक्रिया विभिन्न अनुभवों , स्नेह , सहानुभूति और सहयोग का ज्ञान लेता है , जब वह स्कूल जाता है तो उसकी सामाजिक क्षेत्र में वृद्धि हो  जाती है क्योंकि विभिन्न जातियों और विभिन्न धार्मिक समूहों के बच्चो से मिलन होता हैं। सामाजिक वातावरण की वृद्धि से संस्कृति में विविधता सिखाता है। </a:t>
            </a:r>
            <a:r>
              <a:rPr lang="hi-IN" sz="2800" dirty="0" smtClean="0"/>
              <a:t>और </a:t>
            </a:r>
            <a:r>
              <a:rPr lang="hi-IN" sz="2800" dirty="0" smtClean="0"/>
              <a:t>अपने लिए सहानुभूति सिखाता है।  यह भी सिखाता है की लोगो में बहुत प्रकार की विविधताएँ है।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542926"/>
            <a:ext cx="8410575" cy="544893"/>
          </a:xfrm>
        </p:spPr>
        <p:txBody>
          <a:bodyPr/>
          <a:lstStyle/>
          <a:p>
            <a:r>
              <a:rPr lang="hi-IN" dirty="0" smtClean="0"/>
              <a:t>स्वः अनुशाशन </a:t>
            </a:r>
            <a:endParaRPr lang="en-US" dirty="0"/>
          </a:p>
        </p:txBody>
      </p:sp>
      <p:sp>
        <p:nvSpPr>
          <p:cNvPr id="3" name="Text Placeholder 2"/>
          <p:cNvSpPr>
            <a:spLocks noGrp="1"/>
          </p:cNvSpPr>
          <p:nvPr>
            <p:ph type="body" sz="quarter" idx="13"/>
          </p:nvPr>
        </p:nvSpPr>
        <p:spPr/>
        <p:txBody>
          <a:bodyPr/>
          <a:lstStyle/>
          <a:p>
            <a:r>
              <a:rPr lang="hi-IN" sz="2400" dirty="0" smtClean="0"/>
              <a:t>बच्चा अपने परिवार के स्वतंत्र वातावरण से निकलकर स्कूल आता है। स्कूल के नए वातावरण में नियंत्रित सामाजिक  वातावरण में अपने को समोयोजत करना पड़ता है। प्रयत्न अवं भूल </a:t>
            </a:r>
            <a:r>
              <a:rPr lang="hi-IN" sz="2400" dirty="0" smtClean="0"/>
              <a:t>(</a:t>
            </a:r>
            <a:r>
              <a:rPr lang="en-US" sz="2400" dirty="0" smtClean="0"/>
              <a:t>Effort &amp;Error</a:t>
            </a:r>
            <a:r>
              <a:rPr lang="hi-IN" sz="2400" dirty="0" smtClean="0"/>
              <a:t>) </a:t>
            </a:r>
            <a:r>
              <a:rPr lang="hi-IN" sz="2400" dirty="0" smtClean="0"/>
              <a:t>के द्वारा वह पसंदीदा व्यावहारिक तरीको को सीखता है। और अपने शिक्षको का  औपचारिक रूप से आज्ञा पालन करना सीखता है। सामाजिक अंतःक्रिया के द्वारा वह सामाजिक उत्तरदायित्व का ज्ञान सीखता है।  जो स्वं </a:t>
            </a:r>
            <a:r>
              <a:rPr lang="hi-IN" sz="2400" dirty="0" smtClean="0"/>
              <a:t>(</a:t>
            </a:r>
            <a:r>
              <a:rPr lang="en-US" sz="2400" dirty="0" smtClean="0"/>
              <a:t>Self</a:t>
            </a:r>
            <a:r>
              <a:rPr lang="hi-IN" sz="2400" dirty="0" smtClean="0"/>
              <a:t>) </a:t>
            </a:r>
            <a:r>
              <a:rPr lang="hi-IN" sz="2400" dirty="0" smtClean="0"/>
              <a:t>अनुशासन को प्रेरित करता है। </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542926"/>
            <a:ext cx="8410575" cy="978729"/>
          </a:xfrm>
        </p:spPr>
        <p:txBody>
          <a:bodyPr/>
          <a:lstStyle/>
          <a:p>
            <a:r>
              <a:rPr lang="hi-IN" dirty="0" smtClean="0"/>
              <a:t>विद्यालय की ज़िन्दगी गतिशील है </a:t>
            </a:r>
            <a:r>
              <a:rPr lang="en-US" dirty="0" smtClean="0"/>
              <a:t/>
            </a:r>
            <a:br>
              <a:rPr lang="en-US" dirty="0" smtClean="0"/>
            </a:br>
            <a:endParaRPr lang="en-US" dirty="0"/>
          </a:p>
        </p:txBody>
      </p:sp>
      <p:sp>
        <p:nvSpPr>
          <p:cNvPr id="3" name="Text Placeholder 2"/>
          <p:cNvSpPr>
            <a:spLocks noGrp="1"/>
          </p:cNvSpPr>
          <p:nvPr>
            <p:ph type="body" sz="quarter" idx="13"/>
          </p:nvPr>
        </p:nvSpPr>
        <p:spPr/>
        <p:txBody>
          <a:bodyPr/>
          <a:lstStyle/>
          <a:p>
            <a:r>
              <a:rPr lang="hi-IN" sz="2400" dirty="0" smtClean="0"/>
              <a:t>विद्यालय की ज़िन्दगी काफी क्रियाशील और अर्थ पूर्ण है। यहां पर बच्चों का स्वभाव जन्मजात शक्तियां और योग्यताओं पाठ्यक्रम से ज्यादा महत्वपूर्ण एवं प्रगतिशील विद्यालय  क्रियाकलाप केंद्रित  शिक्षा प्रदान करता है जिसका  उद्देश्य समाज में प्राणी को सामाजिक करना है अथवा उपलब्ध करता  है। अधिगमकर्ता बच्चा अपनी कक्षा में एक। </a:t>
            </a:r>
            <a:r>
              <a:rPr lang="en-US" sz="2400" dirty="0" smtClean="0"/>
              <a:t>Passive learner</a:t>
            </a:r>
          </a:p>
          <a:p>
            <a:r>
              <a:rPr lang="hi-IN" sz="2400" dirty="0" smtClean="0"/>
              <a:t>( </a:t>
            </a:r>
            <a:r>
              <a:rPr lang="hi-IN" sz="2400" dirty="0" smtClean="0"/>
              <a:t>निष्क्रिय ) है। संयुक्त रूप से उपलब्धि में क्रियाशील भागीदारी होता है।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375" y="542926"/>
            <a:ext cx="8410575" cy="978729"/>
          </a:xfrm>
        </p:spPr>
        <p:txBody>
          <a:bodyPr/>
          <a:lstStyle/>
          <a:p>
            <a:r>
              <a:rPr lang="hi-IN" dirty="0" smtClean="0"/>
              <a:t>विद्यालय एक वास्तविक जीवन परिस्थिति है </a:t>
            </a:r>
            <a:r>
              <a:rPr lang="en-US" dirty="0" smtClean="0"/>
              <a:t/>
            </a:r>
            <a:br>
              <a:rPr lang="en-US" dirty="0" smtClean="0"/>
            </a:br>
            <a:endParaRPr lang="en-US" dirty="0"/>
          </a:p>
        </p:txBody>
      </p:sp>
      <p:sp>
        <p:nvSpPr>
          <p:cNvPr id="3" name="Text Placeholder 2"/>
          <p:cNvSpPr>
            <a:spLocks noGrp="1"/>
          </p:cNvSpPr>
          <p:nvPr>
            <p:ph type="body" sz="quarter" idx="13"/>
          </p:nvPr>
        </p:nvSpPr>
        <p:spPr/>
        <p:txBody>
          <a:bodyPr/>
          <a:lstStyle/>
          <a:p>
            <a:r>
              <a:rPr lang="hi-IN" sz="2000" dirty="0" smtClean="0"/>
              <a:t>विद्यालय निर्माणात्मक और व्यवहारिक ज्ञान प्रदान करता है जो वास्तविक जिंदगी अनुभव आधारित पाठ्यक्रम है। बुनियादी विद्यालयों में बच्चों को अपने अनुभवों से संबंधित समस्या दिया  जाता है और समस्या समाधान का तरीका सिखाया जाता है। उदाहरण के लिए एक बच्चा किसान परिवार से आते हैं खेती के लिए अपने पिता का जमीन का क्षेत्रफल मापना चाहता है  इस समस्या के समाधान के लिए बच्चा अपने शिक्षक  को गणित पढ़ाने के लिए कहता है। ये चाहने वाली ज्ञान समस्या का सही समाधान हैं। इसलिए शिक्षक चाहते है की बच्चों  का सही ज़िन्दगी से समस्या निर्माण हो और समस्या समाधान  के साथ इनका विषय अध्यापन सम्बंधित निर्देश दिया जाता है। </a:t>
            </a:r>
            <a:endParaRPr lang="en-US" sz="2000" dirty="0"/>
          </a:p>
        </p:txBody>
      </p:sp>
    </p:spTree>
  </p:cSld>
  <p:clrMapOvr>
    <a:masterClrMapping/>
  </p:clrMapOvr>
</p:sld>
</file>

<file path=ppt/theme/theme1.xml><?xml version="1.0" encoding="utf-8"?>
<a:theme xmlns:a="http://schemas.openxmlformats.org/drawingml/2006/main" name="tf66687569">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66687569_Modern blue presentation_AAS_v5" id="{C7B59113-CD15-4341-96CA-86E715D5BE98}" vid="{5A8FDAEB-3DF3-4B3C-A708-49813F8D6F85}"/>
    </a:ext>
  </a:extLst>
</a:theme>
</file>

<file path=docProps/app.xml><?xml version="1.0" encoding="utf-8"?>
<Properties xmlns="http://schemas.openxmlformats.org/officeDocument/2006/extended-properties" xmlns:vt="http://schemas.openxmlformats.org/officeDocument/2006/docPropsVTypes">
  <Template>02</Template>
  <TotalTime>937</TotalTime>
  <Words>2574</Words>
  <Application>Microsoft Office PowerPoint</Application>
  <PresentationFormat>On-screen Show (4:3)</PresentationFormat>
  <Paragraphs>136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tf66687569</vt:lpstr>
      <vt:lpstr>समाजीकरण और स्कूल का सन्दर्भ(Socialization and the context of school) </vt:lpstr>
      <vt:lpstr>Content</vt:lpstr>
      <vt:lpstr>विद्यालय प्रवेश का प्रभाव</vt:lpstr>
      <vt:lpstr>Slide 4</vt:lpstr>
      <vt:lpstr>Slide 5</vt:lpstr>
      <vt:lpstr>घर और विद्यालय  </vt:lpstr>
      <vt:lpstr>स्वः अनुशाशन </vt:lpstr>
      <vt:lpstr>विद्यालय की ज़िन्दगी गतिशील है  </vt:lpstr>
      <vt:lpstr>विद्यालय एक वास्तविक जीवन परिस्थिति है  </vt:lpstr>
      <vt:lpstr>सामाजिक संस्थान के रूप में विद्यालय(School as a institutions) </vt:lpstr>
      <vt:lpstr>सामाजिक संस्थान के रूप में विद्यालय( CONTD….)</vt:lpstr>
      <vt:lpstr>सामाजिक संस्थान के रूप में विद्यालय( CONTD….)</vt:lpstr>
      <vt:lpstr>सामाजिक संस्थान के रूप में विद्यालय( CONTD….)</vt:lpstr>
      <vt:lpstr>सामाजिक संस्थान के रूप में विद्यालय( CONTD….)</vt:lpstr>
      <vt:lpstr>सामाजिक संस्थान के रूप में विद्यालय( CONTD….)</vt:lpstr>
      <vt:lpstr>सामाजिक संस्थान के रूप में विद्यालय( CONTD….)</vt:lpstr>
      <vt:lpstr>विद्यालयी सम्बंधित मूल्य निर्माण(Value Formation in the context at schooling</vt:lpstr>
      <vt:lpstr>विद्यालयी सम्बंधित मूल्य निर्माण  (CONTD…)</vt:lpstr>
      <vt:lpstr>विद्यालयी सम्बंधित मूल्य निर्माण  (CONTD…)</vt:lpstr>
      <vt:lpstr>विद्यालयी सम्बंधित मूल्य निर्माण  (CONTD…)</vt:lpstr>
      <vt:lpstr>विद्यालयी सम्बंधित मूल्य निर्माण  (CONTD…)</vt:lpstr>
      <vt:lpstr>विद्यालयी सम्बंधित मूल्य निर्माण  (CONTD…)</vt:lpstr>
      <vt:lpstr>विद्यालयी सम्बंधित मूल्य निर्माण(CONTD…)</vt:lpstr>
      <vt:lpstr>(CONTD…)</vt:lpstr>
      <vt:lpstr>निष्कर्ष (CONCLUSION) अतः हम कह सकते हैं की विद्यालय एक ऐसा संस्थान हैं जो पाठ्यक्रम से ही नहीं बल्कि अपने पाठ्य - सहगामी क्रियाओं के द्वारा बालक और बालिकाओं में विभिन्न प्रकार के मूल्यों का निर्माण करवाती 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समाजीकरण और स्कूल का सन्दर्भ(Socialization and the context of school)</dc:title>
  <dc:creator>LENOVO</dc:creator>
  <cp:lastModifiedBy>LENOVO</cp:lastModifiedBy>
  <cp:revision>96</cp:revision>
  <dcterms:created xsi:type="dcterms:W3CDTF">2020-05-09T09:48:13Z</dcterms:created>
  <dcterms:modified xsi:type="dcterms:W3CDTF">2021-05-01T08:40:16Z</dcterms:modified>
</cp:coreProperties>
</file>